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2" r:id="rId2"/>
  </p:sldMasterIdLst>
  <p:notesMasterIdLst>
    <p:notesMasterId r:id="rId32"/>
  </p:notesMasterIdLst>
  <p:sldIdLst>
    <p:sldId id="256" r:id="rId3"/>
    <p:sldId id="273" r:id="rId4"/>
    <p:sldId id="274" r:id="rId5"/>
    <p:sldId id="275" r:id="rId6"/>
    <p:sldId id="276" r:id="rId7"/>
    <p:sldId id="277" r:id="rId8"/>
    <p:sldId id="280" r:id="rId9"/>
    <p:sldId id="267" r:id="rId10"/>
    <p:sldId id="257" r:id="rId11"/>
    <p:sldId id="268" r:id="rId12"/>
    <p:sldId id="288" r:id="rId13"/>
    <p:sldId id="281" r:id="rId14"/>
    <p:sldId id="259" r:id="rId15"/>
    <p:sldId id="282" r:id="rId16"/>
    <p:sldId id="291" r:id="rId17"/>
    <p:sldId id="283" r:id="rId18"/>
    <p:sldId id="289" r:id="rId19"/>
    <p:sldId id="260" r:id="rId20"/>
    <p:sldId id="258" r:id="rId21"/>
    <p:sldId id="285" r:id="rId22"/>
    <p:sldId id="286" r:id="rId23"/>
    <p:sldId id="287" r:id="rId24"/>
    <p:sldId id="263" r:id="rId25"/>
    <p:sldId id="284" r:id="rId26"/>
    <p:sldId id="290" r:id="rId27"/>
    <p:sldId id="278" r:id="rId28"/>
    <p:sldId id="279" r:id="rId29"/>
    <p:sldId id="262" r:id="rId30"/>
    <p:sldId id="266" r:id="rId31"/>
  </p:sldIdLst>
  <p:sldSz cx="12192000" cy="6858000"/>
  <p:notesSz cx="6858000" cy="9144000"/>
  <p:embeddedFontLst>
    <p:embeddedFont>
      <p:font typeface="Abadi" panose="020B0604020104020204" pitchFamily="34" charset="0"/>
      <p:regular r:id="rId33"/>
    </p:embeddedFont>
    <p:embeddedFont>
      <p:font typeface="Alfarn" panose="00000800000000000000" charset="0"/>
      <p:bold r:id="rId34"/>
    </p:embeddedFon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CarlMarx" panose="020B0604020202020204" charset="0"/>
      <p:regular r:id="rId41"/>
      <p:bold r:id="rId42"/>
    </p:embeddedFont>
    <p:embeddedFont>
      <p:font typeface="Consolas" panose="020B0609020204030204" pitchFamily="49" charset="0"/>
      <p:regular r:id="rId43"/>
      <p:bold r:id="rId44"/>
      <p:italic r:id="rId45"/>
      <p:boldItalic r:id="rId46"/>
    </p:embeddedFont>
    <p:embeddedFont>
      <p:font typeface="Segoe UI" panose="020B0502040204020203" pitchFamily="34" charset="0"/>
      <p:regular r:id="rId47"/>
      <p:bold r:id="rId48"/>
      <p:italic r:id="rId49"/>
      <p:boldItalic r:id="rId50"/>
    </p:embeddedFont>
    <p:embeddedFont>
      <p:font typeface="Stencil" panose="040409050D0802020404" pitchFamily="82"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125B58-AE4A-4F25-8278-24EC1EC68CED}" v="2007" dt="2019-05-24T11:43:53.0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autoAdjust="0"/>
    <p:restoredTop sz="76761" autoAdjust="0"/>
  </p:normalViewPr>
  <p:slideViewPr>
    <p:cSldViewPr snapToGrid="0">
      <p:cViewPr varScale="1">
        <p:scale>
          <a:sx n="49" d="100"/>
          <a:sy n="49" d="100"/>
        </p:scale>
        <p:origin x="765"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9.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 Id="rId57"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font" Target="fonts/font19.fntdata"/><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fan Stranger" userId="b5162b30-a483-47e3-bb1d-cae700d78842" providerId="ADAL" clId="{44125B58-AE4A-4F25-8278-24EC1EC68CED}"/>
    <pc:docChg chg="undo redo custSel mod addSld delSld modSld sldOrd">
      <pc:chgData name="Stefan Stranger" userId="b5162b30-a483-47e3-bb1d-cae700d78842" providerId="ADAL" clId="{44125B58-AE4A-4F25-8278-24EC1EC68CED}" dt="2019-05-24T11:43:53.013" v="1973" actId="1076"/>
      <pc:docMkLst>
        <pc:docMk/>
      </pc:docMkLst>
      <pc:sldChg chg="addSp modSp">
        <pc:chgData name="Stefan Stranger" userId="b5162b30-a483-47e3-bb1d-cae700d78842" providerId="ADAL" clId="{44125B58-AE4A-4F25-8278-24EC1EC68CED}" dt="2019-04-29T15:22:21.616" v="19" actId="1076"/>
        <pc:sldMkLst>
          <pc:docMk/>
          <pc:sldMk cId="573852390" sldId="256"/>
        </pc:sldMkLst>
        <pc:spChg chg="mod">
          <ac:chgData name="Stefan Stranger" userId="b5162b30-a483-47e3-bb1d-cae700d78842" providerId="ADAL" clId="{44125B58-AE4A-4F25-8278-24EC1EC68CED}" dt="2019-04-29T15:21:52.450" v="2" actId="114"/>
          <ac:spMkLst>
            <pc:docMk/>
            <pc:sldMk cId="573852390" sldId="256"/>
            <ac:spMk id="4" creationId="{AFDF63C0-7899-484C-A4D0-4E094D7D8514}"/>
          </ac:spMkLst>
        </pc:spChg>
        <pc:spChg chg="mod">
          <ac:chgData name="Stefan Stranger" userId="b5162b30-a483-47e3-bb1d-cae700d78842" providerId="ADAL" clId="{44125B58-AE4A-4F25-8278-24EC1EC68CED}" dt="2019-04-29T15:22:02.722" v="17" actId="20577"/>
          <ac:spMkLst>
            <pc:docMk/>
            <pc:sldMk cId="573852390" sldId="256"/>
            <ac:spMk id="5" creationId="{DA3D2870-C39A-437F-AE7C-28D23BA6E53D}"/>
          </ac:spMkLst>
        </pc:spChg>
        <pc:spChg chg="add mod">
          <ac:chgData name="Stefan Stranger" userId="b5162b30-a483-47e3-bb1d-cae700d78842" providerId="ADAL" clId="{44125B58-AE4A-4F25-8278-24EC1EC68CED}" dt="2019-04-29T15:22:21.616" v="19" actId="1076"/>
          <ac:spMkLst>
            <pc:docMk/>
            <pc:sldMk cId="573852390" sldId="256"/>
            <ac:spMk id="7" creationId="{CA5904DE-BF4C-4BD2-9012-0924DB5E3F26}"/>
          </ac:spMkLst>
        </pc:spChg>
        <pc:spChg chg="add mod">
          <ac:chgData name="Stefan Stranger" userId="b5162b30-a483-47e3-bb1d-cae700d78842" providerId="ADAL" clId="{44125B58-AE4A-4F25-8278-24EC1EC68CED}" dt="2019-04-29T15:22:21.616" v="19" actId="1076"/>
          <ac:spMkLst>
            <pc:docMk/>
            <pc:sldMk cId="573852390" sldId="256"/>
            <ac:spMk id="8" creationId="{4E01E419-D023-4AA4-8DD0-DF4E951D15E9}"/>
          </ac:spMkLst>
        </pc:spChg>
        <pc:picChg chg="add mod">
          <ac:chgData name="Stefan Stranger" userId="b5162b30-a483-47e3-bb1d-cae700d78842" providerId="ADAL" clId="{44125B58-AE4A-4F25-8278-24EC1EC68CED}" dt="2019-04-29T15:22:21.616" v="19" actId="1076"/>
          <ac:picMkLst>
            <pc:docMk/>
            <pc:sldMk cId="573852390" sldId="256"/>
            <ac:picMk id="6" creationId="{0473B88C-765A-4263-8CC4-A4D09F9C40DA}"/>
          </ac:picMkLst>
        </pc:picChg>
        <pc:picChg chg="add mod">
          <ac:chgData name="Stefan Stranger" userId="b5162b30-a483-47e3-bb1d-cae700d78842" providerId="ADAL" clId="{44125B58-AE4A-4F25-8278-24EC1EC68CED}" dt="2019-04-29T15:22:21.616" v="19" actId="1076"/>
          <ac:picMkLst>
            <pc:docMk/>
            <pc:sldMk cId="573852390" sldId="256"/>
            <ac:picMk id="9" creationId="{7CF1CADE-EB68-4B84-AA62-DDEB8BFF3DD5}"/>
          </ac:picMkLst>
        </pc:picChg>
      </pc:sldChg>
      <pc:sldChg chg="modSp">
        <pc:chgData name="Stefan Stranger" userId="b5162b30-a483-47e3-bb1d-cae700d78842" providerId="ADAL" clId="{44125B58-AE4A-4F25-8278-24EC1EC68CED}" dt="2019-04-29T15:24:25.129" v="28" actId="20577"/>
        <pc:sldMkLst>
          <pc:docMk/>
          <pc:sldMk cId="1387870376" sldId="257"/>
        </pc:sldMkLst>
        <pc:spChg chg="mod">
          <ac:chgData name="Stefan Stranger" userId="b5162b30-a483-47e3-bb1d-cae700d78842" providerId="ADAL" clId="{44125B58-AE4A-4F25-8278-24EC1EC68CED}" dt="2019-04-29T15:24:13.257" v="24" actId="20577"/>
          <ac:spMkLst>
            <pc:docMk/>
            <pc:sldMk cId="1387870376" sldId="257"/>
            <ac:spMk id="8" creationId="{79D17843-0B9C-4455-AFFB-760D8C77D0BD}"/>
          </ac:spMkLst>
        </pc:spChg>
        <pc:spChg chg="mod">
          <ac:chgData name="Stefan Stranger" userId="b5162b30-a483-47e3-bb1d-cae700d78842" providerId="ADAL" clId="{44125B58-AE4A-4F25-8278-24EC1EC68CED}" dt="2019-04-29T15:24:25.129" v="28" actId="20577"/>
          <ac:spMkLst>
            <pc:docMk/>
            <pc:sldMk cId="1387870376" sldId="257"/>
            <ac:spMk id="9" creationId="{0B81FE05-8089-40D5-840E-72D2BC42A676}"/>
          </ac:spMkLst>
        </pc:spChg>
      </pc:sldChg>
      <pc:sldChg chg="addSp delSp modSp modAnim">
        <pc:chgData name="Stefan Stranger" userId="b5162b30-a483-47e3-bb1d-cae700d78842" providerId="ADAL" clId="{44125B58-AE4A-4F25-8278-24EC1EC68CED}" dt="2019-05-04T10:20:30.664" v="194"/>
        <pc:sldMkLst>
          <pc:docMk/>
          <pc:sldMk cId="437981451" sldId="258"/>
        </pc:sldMkLst>
        <pc:spChg chg="add del mod">
          <ac:chgData name="Stefan Stranger" userId="b5162b30-a483-47e3-bb1d-cae700d78842" providerId="ADAL" clId="{44125B58-AE4A-4F25-8278-24EC1EC68CED}" dt="2019-04-29T16:37:46.396" v="98" actId="478"/>
          <ac:spMkLst>
            <pc:docMk/>
            <pc:sldMk cId="437981451" sldId="258"/>
            <ac:spMk id="4" creationId="{C0A0AE5C-22E5-4D4E-9B1F-DFB07DEF9DBB}"/>
          </ac:spMkLst>
        </pc:spChg>
        <pc:spChg chg="add mod">
          <ac:chgData name="Stefan Stranger" userId="b5162b30-a483-47e3-bb1d-cae700d78842" providerId="ADAL" clId="{44125B58-AE4A-4F25-8278-24EC1EC68CED}" dt="2019-05-04T10:19:37.285" v="189" actId="20577"/>
          <ac:spMkLst>
            <pc:docMk/>
            <pc:sldMk cId="437981451" sldId="258"/>
            <ac:spMk id="5" creationId="{7BF0115E-2C53-4090-B6AF-095C77FD41C9}"/>
          </ac:spMkLst>
        </pc:spChg>
        <pc:spChg chg="del mod">
          <ac:chgData name="Stefan Stranger" userId="b5162b30-a483-47e3-bb1d-cae700d78842" providerId="ADAL" clId="{44125B58-AE4A-4F25-8278-24EC1EC68CED}" dt="2019-04-29T16:37:42.727" v="97" actId="478"/>
          <ac:spMkLst>
            <pc:docMk/>
            <pc:sldMk cId="437981451" sldId="258"/>
            <ac:spMk id="8" creationId="{2AB76F54-C4A4-47F8-8683-25F99C8416FC}"/>
          </ac:spMkLst>
        </pc:spChg>
        <pc:spChg chg="add mod">
          <ac:chgData name="Stefan Stranger" userId="b5162b30-a483-47e3-bb1d-cae700d78842" providerId="ADAL" clId="{44125B58-AE4A-4F25-8278-24EC1EC68CED}" dt="2019-05-04T10:19:42.064" v="190" actId="1076"/>
          <ac:spMkLst>
            <pc:docMk/>
            <pc:sldMk cId="437981451" sldId="258"/>
            <ac:spMk id="9" creationId="{6913A9E9-EBD7-4B35-AE16-502EF785BCB4}"/>
          </ac:spMkLst>
        </pc:spChg>
        <pc:graphicFrameChg chg="add">
          <ac:chgData name="Stefan Stranger" userId="b5162b30-a483-47e3-bb1d-cae700d78842" providerId="ADAL" clId="{44125B58-AE4A-4F25-8278-24EC1EC68CED}" dt="2019-04-29T16:37:25.358" v="95"/>
          <ac:graphicFrameMkLst>
            <pc:docMk/>
            <pc:sldMk cId="437981451" sldId="258"/>
            <ac:graphicFrameMk id="6" creationId="{066EE3AD-7AAE-48C6-9240-44B25E0B73CD}"/>
          </ac:graphicFrameMkLst>
        </pc:graphicFrameChg>
      </pc:sldChg>
      <pc:sldChg chg="addSp delSp modSp add mod setBg setClrOvrMap delDesignElem">
        <pc:chgData name="Stefan Stranger" userId="b5162b30-a483-47e3-bb1d-cae700d78842" providerId="ADAL" clId="{44125B58-AE4A-4F25-8278-24EC1EC68CED}" dt="2019-04-29T15:33:02.752" v="58" actId="1076"/>
        <pc:sldMkLst>
          <pc:docMk/>
          <pc:sldMk cId="1740134344" sldId="259"/>
        </pc:sldMkLst>
        <pc:spChg chg="mod">
          <ac:chgData name="Stefan Stranger" userId="b5162b30-a483-47e3-bb1d-cae700d78842" providerId="ADAL" clId="{44125B58-AE4A-4F25-8278-24EC1EC68CED}" dt="2019-04-29T15:29:22.418" v="41" actId="26606"/>
          <ac:spMkLst>
            <pc:docMk/>
            <pc:sldMk cId="1740134344" sldId="259"/>
            <ac:spMk id="2" creationId="{4A366D1B-F879-4FBD-94E9-EEFE1EFC6BC3}"/>
          </ac:spMkLst>
        </pc:spChg>
        <pc:spChg chg="mod ord">
          <ac:chgData name="Stefan Stranger" userId="b5162b30-a483-47e3-bb1d-cae700d78842" providerId="ADAL" clId="{44125B58-AE4A-4F25-8278-24EC1EC68CED}" dt="2019-04-29T15:31:22.716" v="50" actId="207"/>
          <ac:spMkLst>
            <pc:docMk/>
            <pc:sldMk cId="1740134344" sldId="259"/>
            <ac:spMk id="3" creationId="{CA6A3B7B-BF6C-4902-818A-EAF6C983C3BC}"/>
          </ac:spMkLst>
        </pc:spChg>
        <pc:spChg chg="del mod">
          <ac:chgData name="Stefan Stranger" userId="b5162b30-a483-47e3-bb1d-cae700d78842" providerId="ADAL" clId="{44125B58-AE4A-4F25-8278-24EC1EC68CED}" dt="2019-04-29T15:32:01.362" v="51" actId="478"/>
          <ac:spMkLst>
            <pc:docMk/>
            <pc:sldMk cId="1740134344" sldId="259"/>
            <ac:spMk id="4" creationId="{E79C6B5D-9747-4138-9509-27D420E1CCD6}"/>
          </ac:spMkLst>
        </pc:spChg>
        <pc:spChg chg="mod ord">
          <ac:chgData name="Stefan Stranger" userId="b5162b30-a483-47e3-bb1d-cae700d78842" providerId="ADAL" clId="{44125B58-AE4A-4F25-8278-24EC1EC68CED}" dt="2019-04-29T15:32:49.199" v="57" actId="1076"/>
          <ac:spMkLst>
            <pc:docMk/>
            <pc:sldMk cId="1740134344" sldId="259"/>
            <ac:spMk id="5" creationId="{BD0E5FD4-58A9-4205-BB2D-6C8424A95A94}"/>
          </ac:spMkLst>
        </pc:spChg>
        <pc:spChg chg="add del">
          <ac:chgData name="Stefan Stranger" userId="b5162b30-a483-47e3-bb1d-cae700d78842" providerId="ADAL" clId="{44125B58-AE4A-4F25-8278-24EC1EC68CED}" dt="2019-04-29T15:30:23.402" v="44"/>
          <ac:spMkLst>
            <pc:docMk/>
            <pc:sldMk cId="1740134344" sldId="259"/>
            <ac:spMk id="21" creationId="{54A709FC-1ADC-45CD-856D-3B1A50C58388}"/>
          </ac:spMkLst>
        </pc:spChg>
        <pc:spChg chg="add del">
          <ac:chgData name="Stefan Stranger" userId="b5162b30-a483-47e3-bb1d-cae700d78842" providerId="ADAL" clId="{44125B58-AE4A-4F25-8278-24EC1EC68CED}" dt="2019-04-29T15:30:23.402" v="44"/>
          <ac:spMkLst>
            <pc:docMk/>
            <pc:sldMk cId="1740134344" sldId="259"/>
            <ac:spMk id="23" creationId="{AE67272E-0E66-4396-9C0C-4E154CCE2052}"/>
          </ac:spMkLst>
        </pc:spChg>
        <pc:spChg chg="add del">
          <ac:chgData name="Stefan Stranger" userId="b5162b30-a483-47e3-bb1d-cae700d78842" providerId="ADAL" clId="{44125B58-AE4A-4F25-8278-24EC1EC68CED}" dt="2019-04-29T15:30:23.402" v="44"/>
          <ac:spMkLst>
            <pc:docMk/>
            <pc:sldMk cId="1740134344" sldId="259"/>
            <ac:spMk id="25" creationId="{BCB8E572-32F0-4C78-B268-2702C859FDB6}"/>
          </ac:spMkLst>
        </pc:spChg>
        <pc:spChg chg="add del">
          <ac:chgData name="Stefan Stranger" userId="b5162b30-a483-47e3-bb1d-cae700d78842" providerId="ADAL" clId="{44125B58-AE4A-4F25-8278-24EC1EC68CED}" dt="2019-04-29T15:30:23.402" v="44"/>
          <ac:spMkLst>
            <pc:docMk/>
            <pc:sldMk cId="1740134344" sldId="259"/>
            <ac:spMk id="27" creationId="{BFC6224A-7B8A-4699-99DC-A6C9CD6171C4}"/>
          </ac:spMkLst>
        </pc:spChg>
        <pc:spChg chg="add del">
          <ac:chgData name="Stefan Stranger" userId="b5162b30-a483-47e3-bb1d-cae700d78842" providerId="ADAL" clId="{44125B58-AE4A-4F25-8278-24EC1EC68CED}" dt="2019-04-29T15:30:23.402" v="44"/>
          <ac:spMkLst>
            <pc:docMk/>
            <pc:sldMk cId="1740134344" sldId="259"/>
            <ac:spMk id="29" creationId="{0611C424-EB44-492D-9C48-78BB0D5DC97F}"/>
          </ac:spMkLst>
        </pc:spChg>
        <pc:spChg chg="add del">
          <ac:chgData name="Stefan Stranger" userId="b5162b30-a483-47e3-bb1d-cae700d78842" providerId="ADAL" clId="{44125B58-AE4A-4F25-8278-24EC1EC68CED}" dt="2019-04-29T15:30:23.402" v="44"/>
          <ac:spMkLst>
            <pc:docMk/>
            <pc:sldMk cId="1740134344" sldId="259"/>
            <ac:spMk id="31" creationId="{59156A24-128C-4054-AAFF-F8CA5BA0E79C}"/>
          </ac:spMkLst>
        </pc:spChg>
        <pc:spChg chg="del">
          <ac:chgData name="Stefan Stranger" userId="b5162b30-a483-47e3-bb1d-cae700d78842" providerId="ADAL" clId="{44125B58-AE4A-4F25-8278-24EC1EC68CED}" dt="2019-04-29T15:27:51.230" v="37"/>
          <ac:spMkLst>
            <pc:docMk/>
            <pc:sldMk cId="1740134344" sldId="259"/>
            <ac:spMk id="32" creationId="{54A709FC-1ADC-45CD-856D-3B1A50C58388}"/>
          </ac:spMkLst>
        </pc:spChg>
        <pc:spChg chg="add del">
          <ac:chgData name="Stefan Stranger" userId="b5162b30-a483-47e3-bb1d-cae700d78842" providerId="ADAL" clId="{44125B58-AE4A-4F25-8278-24EC1EC68CED}" dt="2019-04-29T15:30:23.402" v="44"/>
          <ac:spMkLst>
            <pc:docMk/>
            <pc:sldMk cId="1740134344" sldId="259"/>
            <ac:spMk id="33" creationId="{646E8F12-06B4-4D6B-866C-1743B253C8CE}"/>
          </ac:spMkLst>
        </pc:spChg>
        <pc:spChg chg="del">
          <ac:chgData name="Stefan Stranger" userId="b5162b30-a483-47e3-bb1d-cae700d78842" providerId="ADAL" clId="{44125B58-AE4A-4F25-8278-24EC1EC68CED}" dt="2019-04-29T15:27:51.230" v="37"/>
          <ac:spMkLst>
            <pc:docMk/>
            <pc:sldMk cId="1740134344" sldId="259"/>
            <ac:spMk id="34" creationId="{AE67272E-0E66-4396-9C0C-4E154CCE2052}"/>
          </ac:spMkLst>
        </pc:spChg>
        <pc:spChg chg="add del">
          <ac:chgData name="Stefan Stranger" userId="b5162b30-a483-47e3-bb1d-cae700d78842" providerId="ADAL" clId="{44125B58-AE4A-4F25-8278-24EC1EC68CED}" dt="2019-04-29T15:30:23.402" v="44"/>
          <ac:spMkLst>
            <pc:docMk/>
            <pc:sldMk cId="1740134344" sldId="259"/>
            <ac:spMk id="35" creationId="{3CC324B9-DFFF-42F1-8D81-AAD42554BDA0}"/>
          </ac:spMkLst>
        </pc:spChg>
        <pc:spChg chg="del">
          <ac:chgData name="Stefan Stranger" userId="b5162b30-a483-47e3-bb1d-cae700d78842" providerId="ADAL" clId="{44125B58-AE4A-4F25-8278-24EC1EC68CED}" dt="2019-04-29T15:27:51.230" v="37"/>
          <ac:spMkLst>
            <pc:docMk/>
            <pc:sldMk cId="1740134344" sldId="259"/>
            <ac:spMk id="36" creationId="{BCB8E572-32F0-4C78-B268-2702C859FDB6}"/>
          </ac:spMkLst>
        </pc:spChg>
        <pc:spChg chg="del">
          <ac:chgData name="Stefan Stranger" userId="b5162b30-a483-47e3-bb1d-cae700d78842" providerId="ADAL" clId="{44125B58-AE4A-4F25-8278-24EC1EC68CED}" dt="2019-04-29T15:27:51.230" v="37"/>
          <ac:spMkLst>
            <pc:docMk/>
            <pc:sldMk cId="1740134344" sldId="259"/>
            <ac:spMk id="38" creationId="{BFC6224A-7B8A-4699-99DC-A6C9CD6171C4}"/>
          </ac:spMkLst>
        </pc:spChg>
        <pc:spChg chg="del">
          <ac:chgData name="Stefan Stranger" userId="b5162b30-a483-47e3-bb1d-cae700d78842" providerId="ADAL" clId="{44125B58-AE4A-4F25-8278-24EC1EC68CED}" dt="2019-04-29T15:27:51.230" v="37"/>
          <ac:spMkLst>
            <pc:docMk/>
            <pc:sldMk cId="1740134344" sldId="259"/>
            <ac:spMk id="40" creationId="{0611C424-EB44-492D-9C48-78BB0D5DC97F}"/>
          </ac:spMkLst>
        </pc:spChg>
        <pc:spChg chg="del">
          <ac:chgData name="Stefan Stranger" userId="b5162b30-a483-47e3-bb1d-cae700d78842" providerId="ADAL" clId="{44125B58-AE4A-4F25-8278-24EC1EC68CED}" dt="2019-04-29T15:27:51.230" v="37"/>
          <ac:spMkLst>
            <pc:docMk/>
            <pc:sldMk cId="1740134344" sldId="259"/>
            <ac:spMk id="42" creationId="{59156A24-128C-4054-AAFF-F8CA5BA0E79C}"/>
          </ac:spMkLst>
        </pc:spChg>
        <pc:spChg chg="del">
          <ac:chgData name="Stefan Stranger" userId="b5162b30-a483-47e3-bb1d-cae700d78842" providerId="ADAL" clId="{44125B58-AE4A-4F25-8278-24EC1EC68CED}" dt="2019-04-29T15:27:51.230" v="37"/>
          <ac:spMkLst>
            <pc:docMk/>
            <pc:sldMk cId="1740134344" sldId="259"/>
            <ac:spMk id="44" creationId="{646E8F12-06B4-4D6B-866C-1743B253C8CE}"/>
          </ac:spMkLst>
        </pc:spChg>
        <pc:spChg chg="del">
          <ac:chgData name="Stefan Stranger" userId="b5162b30-a483-47e3-bb1d-cae700d78842" providerId="ADAL" clId="{44125B58-AE4A-4F25-8278-24EC1EC68CED}" dt="2019-04-29T15:27:51.230" v="37"/>
          <ac:spMkLst>
            <pc:docMk/>
            <pc:sldMk cId="1740134344" sldId="259"/>
            <ac:spMk id="46" creationId="{3CC324B9-DFFF-42F1-8D81-AAD42554BDA0}"/>
          </ac:spMkLst>
        </pc:spChg>
        <pc:picChg chg="mod">
          <ac:chgData name="Stefan Stranger" userId="b5162b30-a483-47e3-bb1d-cae700d78842" providerId="ADAL" clId="{44125B58-AE4A-4F25-8278-24EC1EC68CED}" dt="2019-04-29T15:29:22.418" v="41" actId="26606"/>
          <ac:picMkLst>
            <pc:docMk/>
            <pc:sldMk cId="1740134344" sldId="259"/>
            <ac:picMk id="7" creationId="{F7EF4ED6-EB6B-4818-9554-D53172ADC20B}"/>
          </ac:picMkLst>
        </pc:picChg>
        <pc:picChg chg="mod ord">
          <ac:chgData name="Stefan Stranger" userId="b5162b30-a483-47e3-bb1d-cae700d78842" providerId="ADAL" clId="{44125B58-AE4A-4F25-8278-24EC1EC68CED}" dt="2019-04-29T15:29:22.418" v="41" actId="26606"/>
          <ac:picMkLst>
            <pc:docMk/>
            <pc:sldMk cId="1740134344" sldId="259"/>
            <ac:picMk id="12" creationId="{678F1AE8-41C9-4665-8B85-3467C4C4028A}"/>
          </ac:picMkLst>
        </pc:picChg>
        <pc:picChg chg="mod ord">
          <ac:chgData name="Stefan Stranger" userId="b5162b30-a483-47e3-bb1d-cae700d78842" providerId="ADAL" clId="{44125B58-AE4A-4F25-8278-24EC1EC68CED}" dt="2019-04-29T15:33:02.752" v="58" actId="1076"/>
          <ac:picMkLst>
            <pc:docMk/>
            <pc:sldMk cId="1740134344" sldId="259"/>
            <ac:picMk id="15" creationId="{D702A200-062B-419E-8F09-31101041B444}"/>
          </ac:picMkLst>
        </pc:picChg>
        <pc:picChg chg="mod">
          <ac:chgData name="Stefan Stranger" userId="b5162b30-a483-47e3-bb1d-cae700d78842" providerId="ADAL" clId="{44125B58-AE4A-4F25-8278-24EC1EC68CED}" dt="2019-04-29T15:29:22.418" v="41" actId="26606"/>
          <ac:picMkLst>
            <pc:docMk/>
            <pc:sldMk cId="1740134344" sldId="259"/>
            <ac:picMk id="16" creationId="{EB2847EB-0EB5-407A-B9A4-AE74FEAFD1FB}"/>
          </ac:picMkLst>
        </pc:picChg>
      </pc:sldChg>
      <pc:sldChg chg="delSp modSp add setBg delDesignElem">
        <pc:chgData name="Stefan Stranger" userId="b5162b30-a483-47e3-bb1d-cae700d78842" providerId="ADAL" clId="{44125B58-AE4A-4F25-8278-24EC1EC68CED}" dt="2019-05-17T12:22:26.163" v="1758" actId="20577"/>
        <pc:sldMkLst>
          <pc:docMk/>
          <pc:sldMk cId="2996294144" sldId="260"/>
        </pc:sldMkLst>
        <pc:spChg chg="mod">
          <ac:chgData name="Stefan Stranger" userId="b5162b30-a483-47e3-bb1d-cae700d78842" providerId="ADAL" clId="{44125B58-AE4A-4F25-8278-24EC1EC68CED}" dt="2019-05-17T07:54:30.541" v="1381" actId="20577"/>
          <ac:spMkLst>
            <pc:docMk/>
            <pc:sldMk cId="2996294144" sldId="260"/>
            <ac:spMk id="2" creationId="{EEC0501D-3320-43FA-87FE-E15C6B249219}"/>
          </ac:spMkLst>
        </pc:spChg>
        <pc:spChg chg="mod">
          <ac:chgData name="Stefan Stranger" userId="b5162b30-a483-47e3-bb1d-cae700d78842" providerId="ADAL" clId="{44125B58-AE4A-4F25-8278-24EC1EC68CED}" dt="2019-05-17T12:22:26.163" v="1758" actId="20577"/>
          <ac:spMkLst>
            <pc:docMk/>
            <pc:sldMk cId="2996294144" sldId="260"/>
            <ac:spMk id="3" creationId="{0CBEE5E8-895E-4222-8998-D6ABAAAD4587}"/>
          </ac:spMkLst>
        </pc:spChg>
        <pc:spChg chg="del">
          <ac:chgData name="Stefan Stranger" userId="b5162b30-a483-47e3-bb1d-cae700d78842" providerId="ADAL" clId="{44125B58-AE4A-4F25-8278-24EC1EC68CED}" dt="2019-04-29T16:34:57.071" v="82"/>
          <ac:spMkLst>
            <pc:docMk/>
            <pc:sldMk cId="2996294144" sldId="260"/>
            <ac:spMk id="10" creationId="{2C6A2225-94AF-4BC4-98F4-77746E7B10A9}"/>
          </ac:spMkLst>
        </pc:spChg>
        <pc:spChg chg="del">
          <ac:chgData name="Stefan Stranger" userId="b5162b30-a483-47e3-bb1d-cae700d78842" providerId="ADAL" clId="{44125B58-AE4A-4F25-8278-24EC1EC68CED}" dt="2019-04-29T16:34:57.071" v="82"/>
          <ac:spMkLst>
            <pc:docMk/>
            <pc:sldMk cId="2996294144" sldId="260"/>
            <ac:spMk id="12" creationId="{648F5915-2CE1-4F74-88C5-D4366893D2DF}"/>
          </ac:spMkLst>
        </pc:spChg>
      </pc:sldChg>
      <pc:sldChg chg="ord modTransition">
        <pc:chgData name="Stefan Stranger" userId="b5162b30-a483-47e3-bb1d-cae700d78842" providerId="ADAL" clId="{44125B58-AE4A-4F25-8278-24EC1EC68CED}" dt="2019-05-04T12:20:10.987" v="724"/>
        <pc:sldMkLst>
          <pc:docMk/>
          <pc:sldMk cId="2317594570" sldId="262"/>
        </pc:sldMkLst>
      </pc:sldChg>
      <pc:sldChg chg="modSp">
        <pc:chgData name="Stefan Stranger" userId="b5162b30-a483-47e3-bb1d-cae700d78842" providerId="ADAL" clId="{44125B58-AE4A-4F25-8278-24EC1EC68CED}" dt="2019-05-04T12:51:44.561" v="901" actId="27636"/>
        <pc:sldMkLst>
          <pc:docMk/>
          <pc:sldMk cId="1980641671" sldId="263"/>
        </pc:sldMkLst>
        <pc:spChg chg="mod">
          <ac:chgData name="Stefan Stranger" userId="b5162b30-a483-47e3-bb1d-cae700d78842" providerId="ADAL" clId="{44125B58-AE4A-4F25-8278-24EC1EC68CED}" dt="2019-05-04T12:51:44.561" v="901" actId="27636"/>
          <ac:spMkLst>
            <pc:docMk/>
            <pc:sldMk cId="1980641671" sldId="263"/>
            <ac:spMk id="4" creationId="{1BF78C52-77F8-4109-8CDE-7F92C6B3980E}"/>
          </ac:spMkLst>
        </pc:spChg>
      </pc:sldChg>
      <pc:sldChg chg="addSp delSp modSp mod setBg">
        <pc:chgData name="Stefan Stranger" userId="b5162b30-a483-47e3-bb1d-cae700d78842" providerId="ADAL" clId="{44125B58-AE4A-4F25-8278-24EC1EC68CED}" dt="2019-05-04T13:10:00.327" v="1151" actId="20577"/>
        <pc:sldMkLst>
          <pc:docMk/>
          <pc:sldMk cId="1840938997" sldId="266"/>
        </pc:sldMkLst>
        <pc:spChg chg="mod ord">
          <ac:chgData name="Stefan Stranger" userId="b5162b30-a483-47e3-bb1d-cae700d78842" providerId="ADAL" clId="{44125B58-AE4A-4F25-8278-24EC1EC68CED}" dt="2019-05-04T13:05:04.515" v="937" actId="26606"/>
          <ac:spMkLst>
            <pc:docMk/>
            <pc:sldMk cId="1840938997" sldId="266"/>
            <ac:spMk id="2" creationId="{4D8F3070-6E8B-4B8A-BE08-0BC821F850EB}"/>
          </ac:spMkLst>
        </pc:spChg>
        <pc:spChg chg="mod">
          <ac:chgData name="Stefan Stranger" userId="b5162b30-a483-47e3-bb1d-cae700d78842" providerId="ADAL" clId="{44125B58-AE4A-4F25-8278-24EC1EC68CED}" dt="2019-05-04T13:05:04.515" v="937" actId="26606"/>
          <ac:spMkLst>
            <pc:docMk/>
            <pc:sldMk cId="1840938997" sldId="266"/>
            <ac:spMk id="3" creationId="{7605F39C-4AA0-4044-BDA5-15C6FA7A6E1E}"/>
          </ac:spMkLst>
        </pc:spChg>
        <pc:spChg chg="add del mod">
          <ac:chgData name="Stefan Stranger" userId="b5162b30-a483-47e3-bb1d-cae700d78842" providerId="ADAL" clId="{44125B58-AE4A-4F25-8278-24EC1EC68CED}" dt="2019-05-04T13:06:55.451" v="984" actId="2711"/>
          <ac:spMkLst>
            <pc:docMk/>
            <pc:sldMk cId="1840938997" sldId="266"/>
            <ac:spMk id="4" creationId="{774F3289-CF28-4B5F-A303-11730BFBF1C4}"/>
          </ac:spMkLst>
        </pc:spChg>
        <pc:spChg chg="add del mod">
          <ac:chgData name="Stefan Stranger" userId="b5162b30-a483-47e3-bb1d-cae700d78842" providerId="ADAL" clId="{44125B58-AE4A-4F25-8278-24EC1EC68CED}" dt="2019-05-04T12:53:55.315" v="907" actId="478"/>
          <ac:spMkLst>
            <pc:docMk/>
            <pc:sldMk cId="1840938997" sldId="266"/>
            <ac:spMk id="6" creationId="{9AE53418-4E7A-4922-B1C9-9714BC98C879}"/>
          </ac:spMkLst>
        </pc:spChg>
        <pc:spChg chg="add mod">
          <ac:chgData name="Stefan Stranger" userId="b5162b30-a483-47e3-bb1d-cae700d78842" providerId="ADAL" clId="{44125B58-AE4A-4F25-8278-24EC1EC68CED}" dt="2019-05-04T13:10:00.327" v="1151" actId="20577"/>
          <ac:spMkLst>
            <pc:docMk/>
            <pc:sldMk cId="1840938997" sldId="266"/>
            <ac:spMk id="12" creationId="{9FEDD140-968E-4116-90A0-12E67AEC0B64}"/>
          </ac:spMkLst>
        </pc:spChg>
        <pc:spChg chg="add del">
          <ac:chgData name="Stefan Stranger" userId="b5162b30-a483-47e3-bb1d-cae700d78842" providerId="ADAL" clId="{44125B58-AE4A-4F25-8278-24EC1EC68CED}" dt="2019-05-04T13:05:04.515" v="937" actId="26606"/>
          <ac:spMkLst>
            <pc:docMk/>
            <pc:sldMk cId="1840938997" sldId="266"/>
            <ac:spMk id="15" creationId="{E02F3C71-C981-4614-98EA-D6C494F8091E}"/>
          </ac:spMkLst>
        </pc:spChg>
        <pc:picChg chg="add del mod">
          <ac:chgData name="Stefan Stranger" userId="b5162b30-a483-47e3-bb1d-cae700d78842" providerId="ADAL" clId="{44125B58-AE4A-4F25-8278-24EC1EC68CED}" dt="2019-05-04T12:53:53.811" v="906"/>
          <ac:picMkLst>
            <pc:docMk/>
            <pc:sldMk cId="1840938997" sldId="266"/>
            <ac:picMk id="7" creationId="{4BCE15A3-33FE-4100-98DC-66635F935056}"/>
          </ac:picMkLst>
        </pc:picChg>
        <pc:picChg chg="add mod">
          <ac:chgData name="Stefan Stranger" userId="b5162b30-a483-47e3-bb1d-cae700d78842" providerId="ADAL" clId="{44125B58-AE4A-4F25-8278-24EC1EC68CED}" dt="2019-05-04T13:05:16.860" v="941" actId="1076"/>
          <ac:picMkLst>
            <pc:docMk/>
            <pc:sldMk cId="1840938997" sldId="266"/>
            <ac:picMk id="8" creationId="{C361BBE8-C2DE-45F4-8A8F-F97EC222EC37}"/>
          </ac:picMkLst>
        </pc:picChg>
        <pc:picChg chg="add del">
          <ac:chgData name="Stefan Stranger" userId="b5162b30-a483-47e3-bb1d-cae700d78842" providerId="ADAL" clId="{44125B58-AE4A-4F25-8278-24EC1EC68CED}" dt="2019-05-04T13:04:44.745" v="934"/>
          <ac:picMkLst>
            <pc:docMk/>
            <pc:sldMk cId="1840938997" sldId="266"/>
            <ac:picMk id="9" creationId="{903F6E79-57C4-4425-BD64-BB3FB4DBAB04}"/>
          </ac:picMkLst>
        </pc:picChg>
        <pc:picChg chg="add mod">
          <ac:chgData name="Stefan Stranger" userId="b5162b30-a483-47e3-bb1d-cae700d78842" providerId="ADAL" clId="{44125B58-AE4A-4F25-8278-24EC1EC68CED}" dt="2019-05-04T13:05:14.872" v="940" actId="1076"/>
          <ac:picMkLst>
            <pc:docMk/>
            <pc:sldMk cId="1840938997" sldId="266"/>
            <ac:picMk id="10" creationId="{A35529FE-A291-48AB-BB82-58C1224A6831}"/>
          </ac:picMkLst>
        </pc:picChg>
      </pc:sldChg>
      <pc:sldChg chg="modTransition">
        <pc:chgData name="Stefan Stranger" userId="b5162b30-a483-47e3-bb1d-cae700d78842" providerId="ADAL" clId="{44125B58-AE4A-4F25-8278-24EC1EC68CED}" dt="2019-05-17T07:52:26.540" v="1190"/>
        <pc:sldMkLst>
          <pc:docMk/>
          <pc:sldMk cId="2477734225" sldId="268"/>
        </pc:sldMkLst>
      </pc:sldChg>
      <pc:sldChg chg="modTransition">
        <pc:chgData name="Stefan Stranger" userId="b5162b30-a483-47e3-bb1d-cae700d78842" providerId="ADAL" clId="{44125B58-AE4A-4F25-8278-24EC1EC68CED}" dt="2019-05-04T13:14:38.380" v="1152"/>
        <pc:sldMkLst>
          <pc:docMk/>
          <pc:sldMk cId="3434434018" sldId="278"/>
        </pc:sldMkLst>
      </pc:sldChg>
      <pc:sldChg chg="add">
        <pc:chgData name="Stefan Stranger" userId="b5162b30-a483-47e3-bb1d-cae700d78842" providerId="ADAL" clId="{44125B58-AE4A-4F25-8278-24EC1EC68CED}" dt="2019-04-29T15:25:24.542" v="29"/>
        <pc:sldMkLst>
          <pc:docMk/>
          <pc:sldMk cId="2308210843" sldId="280"/>
        </pc:sldMkLst>
      </pc:sldChg>
      <pc:sldChg chg="addSp delSp modSp add setBg delDesignElem">
        <pc:chgData name="Stefan Stranger" userId="b5162b30-a483-47e3-bb1d-cae700d78842" providerId="ADAL" clId="{44125B58-AE4A-4F25-8278-24EC1EC68CED}" dt="2019-04-29T15:35:31.034" v="75" actId="1076"/>
        <pc:sldMkLst>
          <pc:docMk/>
          <pc:sldMk cId="230359360" sldId="281"/>
        </pc:sldMkLst>
        <pc:spChg chg="mod">
          <ac:chgData name="Stefan Stranger" userId="b5162b30-a483-47e3-bb1d-cae700d78842" providerId="ADAL" clId="{44125B58-AE4A-4F25-8278-24EC1EC68CED}" dt="2019-04-29T15:35:31.034" v="75" actId="1076"/>
          <ac:spMkLst>
            <pc:docMk/>
            <pc:sldMk cId="230359360" sldId="281"/>
            <ac:spMk id="2" creationId="{125A6C2A-BFEC-47AF-8BEE-02398D50CD70}"/>
          </ac:spMkLst>
        </pc:spChg>
        <pc:spChg chg="mod">
          <ac:chgData name="Stefan Stranger" userId="b5162b30-a483-47e3-bb1d-cae700d78842" providerId="ADAL" clId="{44125B58-AE4A-4F25-8278-24EC1EC68CED}" dt="2019-04-29T15:35:17.475" v="74" actId="1076"/>
          <ac:spMkLst>
            <pc:docMk/>
            <pc:sldMk cId="230359360" sldId="281"/>
            <ac:spMk id="3" creationId="{674344FE-422D-47DC-919B-DCD8987533F3}"/>
          </ac:spMkLst>
        </pc:spChg>
        <pc:spChg chg="add del mod">
          <ac:chgData name="Stefan Stranger" userId="b5162b30-a483-47e3-bb1d-cae700d78842" providerId="ADAL" clId="{44125B58-AE4A-4F25-8278-24EC1EC68CED}" dt="2019-04-29T15:28:22.990" v="40" actId="47"/>
          <ac:spMkLst>
            <pc:docMk/>
            <pc:sldMk cId="230359360" sldId="281"/>
            <ac:spMk id="4" creationId="{81FFFDEF-0E53-426C-84F4-E2F2A17A5969}"/>
          </ac:spMkLst>
        </pc:spChg>
        <pc:spChg chg="del">
          <ac:chgData name="Stefan Stranger" userId="b5162b30-a483-47e3-bb1d-cae700d78842" providerId="ADAL" clId="{44125B58-AE4A-4F25-8278-24EC1EC68CED}" dt="2019-04-29T15:26:35.353" v="32"/>
          <ac:spMkLst>
            <pc:docMk/>
            <pc:sldMk cId="230359360" sldId="281"/>
            <ac:spMk id="135" creationId="{CF62D2A7-8207-488C-9F46-316BA81A16C8}"/>
          </ac:spMkLst>
        </pc:spChg>
      </pc:sldChg>
      <pc:sldChg chg="addSp delSp modSp add mod setBg setClrOvrMap delDesignElem">
        <pc:chgData name="Stefan Stranger" userId="b5162b30-a483-47e3-bb1d-cae700d78842" providerId="ADAL" clId="{44125B58-AE4A-4F25-8278-24EC1EC68CED}" dt="2019-05-04T09:53:54.968" v="160" actId="6549"/>
        <pc:sldMkLst>
          <pc:docMk/>
          <pc:sldMk cId="4201649643" sldId="282"/>
        </pc:sldMkLst>
        <pc:spChg chg="mod">
          <ac:chgData name="Stefan Stranger" userId="b5162b30-a483-47e3-bb1d-cae700d78842" providerId="ADAL" clId="{44125B58-AE4A-4F25-8278-24EC1EC68CED}" dt="2019-04-29T15:34:31.334" v="67" actId="1076"/>
          <ac:spMkLst>
            <pc:docMk/>
            <pc:sldMk cId="4201649643" sldId="282"/>
            <ac:spMk id="2" creationId="{A6B92E3E-B314-49EC-8BE0-7433B4A231CD}"/>
          </ac:spMkLst>
        </pc:spChg>
        <pc:spChg chg="mod">
          <ac:chgData name="Stefan Stranger" userId="b5162b30-a483-47e3-bb1d-cae700d78842" providerId="ADAL" clId="{44125B58-AE4A-4F25-8278-24EC1EC68CED}" dt="2019-05-04T09:53:54.968" v="160" actId="6549"/>
          <ac:spMkLst>
            <pc:docMk/>
            <pc:sldMk cId="4201649643" sldId="282"/>
            <ac:spMk id="3" creationId="{651E3495-1837-4D26-880D-467BC1AD0D40}"/>
          </ac:spMkLst>
        </pc:spChg>
        <pc:spChg chg="add">
          <ac:chgData name="Stefan Stranger" userId="b5162b30-a483-47e3-bb1d-cae700d78842" providerId="ADAL" clId="{44125B58-AE4A-4F25-8278-24EC1EC68CED}" dt="2019-04-29T15:34:06.359" v="65" actId="26606"/>
          <ac:spMkLst>
            <pc:docMk/>
            <pc:sldMk cId="4201649643" sldId="282"/>
            <ac:spMk id="10" creationId="{2C6A2225-94AF-4BC4-98F4-77746E7B10A9}"/>
          </ac:spMkLst>
        </pc:spChg>
        <pc:spChg chg="add">
          <ac:chgData name="Stefan Stranger" userId="b5162b30-a483-47e3-bb1d-cae700d78842" providerId="ADAL" clId="{44125B58-AE4A-4F25-8278-24EC1EC68CED}" dt="2019-04-29T15:34:06.359" v="65" actId="26606"/>
          <ac:spMkLst>
            <pc:docMk/>
            <pc:sldMk cId="4201649643" sldId="282"/>
            <ac:spMk id="12" creationId="{46EA0402-5843-4D53-BF9C-BE7205812062}"/>
          </ac:spMkLst>
        </pc:spChg>
        <pc:spChg chg="add">
          <ac:chgData name="Stefan Stranger" userId="b5162b30-a483-47e3-bb1d-cae700d78842" providerId="ADAL" clId="{44125B58-AE4A-4F25-8278-24EC1EC68CED}" dt="2019-04-29T15:34:06.359" v="65" actId="26606"/>
          <ac:spMkLst>
            <pc:docMk/>
            <pc:sldMk cId="4201649643" sldId="282"/>
            <ac:spMk id="14" creationId="{648F5915-2CE1-4F74-88C5-D4366893D2DF}"/>
          </ac:spMkLst>
        </pc:spChg>
        <pc:spChg chg="del">
          <ac:chgData name="Stefan Stranger" userId="b5162b30-a483-47e3-bb1d-cae700d78842" providerId="ADAL" clId="{44125B58-AE4A-4F25-8278-24EC1EC68CED}" dt="2019-04-29T15:33:17.177" v="60"/>
          <ac:spMkLst>
            <pc:docMk/>
            <pc:sldMk cId="4201649643" sldId="282"/>
            <ac:spMk id="15" creationId="{2C6A2225-94AF-4BC4-98F4-77746E7B10A9}"/>
          </ac:spMkLst>
        </pc:spChg>
        <pc:spChg chg="add">
          <ac:chgData name="Stefan Stranger" userId="b5162b30-a483-47e3-bb1d-cae700d78842" providerId="ADAL" clId="{44125B58-AE4A-4F25-8278-24EC1EC68CED}" dt="2019-04-29T15:34:06.359" v="65" actId="26606"/>
          <ac:spMkLst>
            <pc:docMk/>
            <pc:sldMk cId="4201649643" sldId="282"/>
            <ac:spMk id="16" creationId="{91B43EC4-7D6F-44CA-82DD-103883D2366B}"/>
          </ac:spMkLst>
        </pc:spChg>
        <pc:spChg chg="del">
          <ac:chgData name="Stefan Stranger" userId="b5162b30-a483-47e3-bb1d-cae700d78842" providerId="ADAL" clId="{44125B58-AE4A-4F25-8278-24EC1EC68CED}" dt="2019-04-29T15:33:17.177" v="60"/>
          <ac:spMkLst>
            <pc:docMk/>
            <pc:sldMk cId="4201649643" sldId="282"/>
            <ac:spMk id="17" creationId="{46EA0402-5843-4D53-BF9C-BE7205812062}"/>
          </ac:spMkLst>
        </pc:spChg>
        <pc:spChg chg="del">
          <ac:chgData name="Stefan Stranger" userId="b5162b30-a483-47e3-bb1d-cae700d78842" providerId="ADAL" clId="{44125B58-AE4A-4F25-8278-24EC1EC68CED}" dt="2019-04-29T15:33:17.177" v="60"/>
          <ac:spMkLst>
            <pc:docMk/>
            <pc:sldMk cId="4201649643" sldId="282"/>
            <ac:spMk id="19" creationId="{648F5915-2CE1-4F74-88C5-D4366893D2DF}"/>
          </ac:spMkLst>
        </pc:spChg>
        <pc:spChg chg="del">
          <ac:chgData name="Stefan Stranger" userId="b5162b30-a483-47e3-bb1d-cae700d78842" providerId="ADAL" clId="{44125B58-AE4A-4F25-8278-24EC1EC68CED}" dt="2019-04-29T15:33:17.177" v="60"/>
          <ac:spMkLst>
            <pc:docMk/>
            <pc:sldMk cId="4201649643" sldId="282"/>
            <ac:spMk id="21" creationId="{91B43EC4-7D6F-44CA-82DD-103883D2366B}"/>
          </ac:spMkLst>
        </pc:spChg>
      </pc:sldChg>
      <pc:sldChg chg="delSp modSp add setBg delDesignElem">
        <pc:chgData name="Stefan Stranger" userId="b5162b30-a483-47e3-bb1d-cae700d78842" providerId="ADAL" clId="{44125B58-AE4A-4F25-8278-24EC1EC68CED}" dt="2019-04-29T16:33:56.337" v="80" actId="207"/>
        <pc:sldMkLst>
          <pc:docMk/>
          <pc:sldMk cId="3204973206" sldId="283"/>
        </pc:sldMkLst>
        <pc:spChg chg="mod">
          <ac:chgData name="Stefan Stranger" userId="b5162b30-a483-47e3-bb1d-cae700d78842" providerId="ADAL" clId="{44125B58-AE4A-4F25-8278-24EC1EC68CED}" dt="2019-04-29T16:33:56.337" v="80" actId="207"/>
          <ac:spMkLst>
            <pc:docMk/>
            <pc:sldMk cId="3204973206" sldId="283"/>
            <ac:spMk id="2" creationId="{E320A9F9-B09B-40B5-9B4A-AD82D1040C1A}"/>
          </ac:spMkLst>
        </pc:spChg>
        <pc:spChg chg="del">
          <ac:chgData name="Stefan Stranger" userId="b5162b30-a483-47e3-bb1d-cae700d78842" providerId="ADAL" clId="{44125B58-AE4A-4F25-8278-24EC1EC68CED}" dt="2019-04-29T16:33:09.931" v="79"/>
          <ac:spMkLst>
            <pc:docMk/>
            <pc:sldMk cId="3204973206" sldId="283"/>
            <ac:spMk id="9" creationId="{6753252F-4873-4F63-801D-CC719279A7D5}"/>
          </ac:spMkLst>
        </pc:spChg>
        <pc:spChg chg="del">
          <ac:chgData name="Stefan Stranger" userId="b5162b30-a483-47e3-bb1d-cae700d78842" providerId="ADAL" clId="{44125B58-AE4A-4F25-8278-24EC1EC68CED}" dt="2019-04-29T16:33:09.931" v="79"/>
          <ac:spMkLst>
            <pc:docMk/>
            <pc:sldMk cId="3204973206" sldId="283"/>
            <ac:spMk id="11" creationId="{047C8CCB-F95D-4249-92DD-651249D3535A}"/>
          </ac:spMkLst>
        </pc:spChg>
      </pc:sldChg>
      <pc:sldChg chg="modSp add ord">
        <pc:chgData name="Stefan Stranger" userId="b5162b30-a483-47e3-bb1d-cae700d78842" providerId="ADAL" clId="{44125B58-AE4A-4F25-8278-24EC1EC68CED}" dt="2019-05-10T07:55:11.197" v="1188" actId="20577"/>
        <pc:sldMkLst>
          <pc:docMk/>
          <pc:sldMk cId="2433645229" sldId="284"/>
        </pc:sldMkLst>
        <pc:spChg chg="mod">
          <ac:chgData name="Stefan Stranger" userId="b5162b30-a483-47e3-bb1d-cae700d78842" providerId="ADAL" clId="{44125B58-AE4A-4F25-8278-24EC1EC68CED}" dt="2019-05-04T09:42:47.393" v="120" actId="20577"/>
          <ac:spMkLst>
            <pc:docMk/>
            <pc:sldMk cId="2433645229" sldId="284"/>
            <ac:spMk id="3" creationId="{5E0F8E6B-3198-4644-A484-C09C9AD7147E}"/>
          </ac:spMkLst>
        </pc:spChg>
        <pc:spChg chg="mod">
          <ac:chgData name="Stefan Stranger" userId="b5162b30-a483-47e3-bb1d-cae700d78842" providerId="ADAL" clId="{44125B58-AE4A-4F25-8278-24EC1EC68CED}" dt="2019-05-10T07:55:11.197" v="1188" actId="20577"/>
          <ac:spMkLst>
            <pc:docMk/>
            <pc:sldMk cId="2433645229" sldId="284"/>
            <ac:spMk id="4" creationId="{1BF78C52-77F8-4109-8CDE-7F92C6B3980E}"/>
          </ac:spMkLst>
        </pc:spChg>
      </pc:sldChg>
      <pc:sldChg chg="addSp delSp modSp add">
        <pc:chgData name="Stefan Stranger" userId="b5162b30-a483-47e3-bb1d-cae700d78842" providerId="ADAL" clId="{44125B58-AE4A-4F25-8278-24EC1EC68CED}" dt="2019-05-04T10:31:02.170" v="239" actId="20577"/>
        <pc:sldMkLst>
          <pc:docMk/>
          <pc:sldMk cId="2707232331" sldId="285"/>
        </pc:sldMkLst>
        <pc:spChg chg="mod">
          <ac:chgData name="Stefan Stranger" userId="b5162b30-a483-47e3-bb1d-cae700d78842" providerId="ADAL" clId="{44125B58-AE4A-4F25-8278-24EC1EC68CED}" dt="2019-05-04T10:31:02.170" v="239" actId="20577"/>
          <ac:spMkLst>
            <pc:docMk/>
            <pc:sldMk cId="2707232331" sldId="285"/>
            <ac:spMk id="2" creationId="{D22ED030-CB0A-4ADA-8A42-1C833A76F8FF}"/>
          </ac:spMkLst>
        </pc:spChg>
        <pc:spChg chg="del">
          <ac:chgData name="Stefan Stranger" userId="b5162b30-a483-47e3-bb1d-cae700d78842" providerId="ADAL" clId="{44125B58-AE4A-4F25-8278-24EC1EC68CED}" dt="2019-05-04T10:29:47.857" v="225"/>
          <ac:spMkLst>
            <pc:docMk/>
            <pc:sldMk cId="2707232331" sldId="285"/>
            <ac:spMk id="3" creationId="{5EC42C60-0547-4EED-835E-92BBA4712E65}"/>
          </ac:spMkLst>
        </pc:spChg>
        <pc:picChg chg="add mod">
          <ac:chgData name="Stefan Stranger" userId="b5162b30-a483-47e3-bb1d-cae700d78842" providerId="ADAL" clId="{44125B58-AE4A-4F25-8278-24EC1EC68CED}" dt="2019-05-04T10:30:09.901" v="226" actId="1076"/>
          <ac:picMkLst>
            <pc:docMk/>
            <pc:sldMk cId="2707232331" sldId="285"/>
            <ac:picMk id="5" creationId="{F7BDD4D2-2755-47C7-BFD0-EB1D0A676828}"/>
          </ac:picMkLst>
        </pc:picChg>
      </pc:sldChg>
      <pc:sldChg chg="modSp add">
        <pc:chgData name="Stefan Stranger" userId="b5162b30-a483-47e3-bb1d-cae700d78842" providerId="ADAL" clId="{44125B58-AE4A-4F25-8278-24EC1EC68CED}" dt="2019-05-24T11:40:18.017" v="1969" actId="20577"/>
        <pc:sldMkLst>
          <pc:docMk/>
          <pc:sldMk cId="3066035316" sldId="286"/>
        </pc:sldMkLst>
        <pc:spChg chg="mod">
          <ac:chgData name="Stefan Stranger" userId="b5162b30-a483-47e3-bb1d-cae700d78842" providerId="ADAL" clId="{44125B58-AE4A-4F25-8278-24EC1EC68CED}" dt="2019-05-04T12:09:29.465" v="252" actId="27636"/>
          <ac:spMkLst>
            <pc:docMk/>
            <pc:sldMk cId="3066035316" sldId="286"/>
            <ac:spMk id="2" creationId="{740E5CD6-0D1B-46CF-94B0-6EA750014C5A}"/>
          </ac:spMkLst>
        </pc:spChg>
        <pc:spChg chg="mod">
          <ac:chgData name="Stefan Stranger" userId="b5162b30-a483-47e3-bb1d-cae700d78842" providerId="ADAL" clId="{44125B58-AE4A-4F25-8278-24EC1EC68CED}" dt="2019-05-24T11:40:18.017" v="1969" actId="20577"/>
          <ac:spMkLst>
            <pc:docMk/>
            <pc:sldMk cId="3066035316" sldId="286"/>
            <ac:spMk id="3" creationId="{C5F75946-5E6E-4720-B2CF-AE00ECC428D6}"/>
          </ac:spMkLst>
        </pc:spChg>
      </pc:sldChg>
      <pc:sldChg chg="delSp modSp add delAnim">
        <pc:chgData name="Stefan Stranger" userId="b5162b30-a483-47e3-bb1d-cae700d78842" providerId="ADAL" clId="{44125B58-AE4A-4F25-8278-24EC1EC68CED}" dt="2019-05-04T12:19:43.513" v="722" actId="20577"/>
        <pc:sldMkLst>
          <pc:docMk/>
          <pc:sldMk cId="2003946356" sldId="287"/>
        </pc:sldMkLst>
        <pc:spChg chg="del">
          <ac:chgData name="Stefan Stranger" userId="b5162b30-a483-47e3-bb1d-cae700d78842" providerId="ADAL" clId="{44125B58-AE4A-4F25-8278-24EC1EC68CED}" dt="2019-05-04T12:18:43.633" v="542" actId="478"/>
          <ac:spMkLst>
            <pc:docMk/>
            <pc:sldMk cId="2003946356" sldId="287"/>
            <ac:spMk id="9" creationId="{6913A9E9-EBD7-4B35-AE16-502EF785BCB4}"/>
          </ac:spMkLst>
        </pc:spChg>
        <pc:graphicFrameChg chg="mod">
          <ac:chgData name="Stefan Stranger" userId="b5162b30-a483-47e3-bb1d-cae700d78842" providerId="ADAL" clId="{44125B58-AE4A-4F25-8278-24EC1EC68CED}" dt="2019-05-04T12:19:43.513" v="722" actId="20577"/>
          <ac:graphicFrameMkLst>
            <pc:docMk/>
            <pc:sldMk cId="2003946356" sldId="287"/>
            <ac:graphicFrameMk id="6" creationId="{066EE3AD-7AAE-48C6-9240-44B25E0B73CD}"/>
          </ac:graphicFrameMkLst>
        </pc:graphicFrameChg>
      </pc:sldChg>
      <pc:sldChg chg="modSp add">
        <pc:chgData name="Stefan Stranger" userId="b5162b30-a483-47e3-bb1d-cae700d78842" providerId="ADAL" clId="{44125B58-AE4A-4F25-8278-24EC1EC68CED}" dt="2019-05-17T07:54:39.758" v="1389" actId="20577"/>
        <pc:sldMkLst>
          <pc:docMk/>
          <pc:sldMk cId="2402956943" sldId="288"/>
        </pc:sldMkLst>
        <pc:spChg chg="mod">
          <ac:chgData name="Stefan Stranger" userId="b5162b30-a483-47e3-bb1d-cae700d78842" providerId="ADAL" clId="{44125B58-AE4A-4F25-8278-24EC1EC68CED}" dt="2019-05-17T07:54:39.758" v="1389" actId="20577"/>
          <ac:spMkLst>
            <pc:docMk/>
            <pc:sldMk cId="2402956943" sldId="288"/>
            <ac:spMk id="9" creationId="{0B81FE05-8089-40D5-840E-72D2BC42A676}"/>
          </ac:spMkLst>
        </pc:spChg>
      </pc:sldChg>
      <pc:sldChg chg="modSp add">
        <pc:chgData name="Stefan Stranger" userId="b5162b30-a483-47e3-bb1d-cae700d78842" providerId="ADAL" clId="{44125B58-AE4A-4F25-8278-24EC1EC68CED}" dt="2019-05-17T12:21:34.632" v="1755" actId="20577"/>
        <pc:sldMkLst>
          <pc:docMk/>
          <pc:sldMk cId="3851752605" sldId="289"/>
        </pc:sldMkLst>
        <pc:spChg chg="mod">
          <ac:chgData name="Stefan Stranger" userId="b5162b30-a483-47e3-bb1d-cae700d78842" providerId="ADAL" clId="{44125B58-AE4A-4F25-8278-24EC1EC68CED}" dt="2019-05-17T12:19:30.861" v="1463" actId="20577"/>
          <ac:spMkLst>
            <pc:docMk/>
            <pc:sldMk cId="3851752605" sldId="289"/>
            <ac:spMk id="2" creationId="{B514C884-AFE2-49F1-AEAC-E0DA5C2610F0}"/>
          </ac:spMkLst>
        </pc:spChg>
        <pc:spChg chg="mod">
          <ac:chgData name="Stefan Stranger" userId="b5162b30-a483-47e3-bb1d-cae700d78842" providerId="ADAL" clId="{44125B58-AE4A-4F25-8278-24EC1EC68CED}" dt="2019-05-17T12:21:34.632" v="1755" actId="20577"/>
          <ac:spMkLst>
            <pc:docMk/>
            <pc:sldMk cId="3851752605" sldId="289"/>
            <ac:spMk id="3" creationId="{36E646C7-3217-4505-B768-36FE820035D2}"/>
          </ac:spMkLst>
        </pc:spChg>
      </pc:sldChg>
      <pc:sldChg chg="modSp add">
        <pc:chgData name="Stefan Stranger" userId="b5162b30-a483-47e3-bb1d-cae700d78842" providerId="ADAL" clId="{44125B58-AE4A-4F25-8278-24EC1EC68CED}" dt="2019-05-24T11:34:37.229" v="1850"/>
        <pc:sldMkLst>
          <pc:docMk/>
          <pc:sldMk cId="3796957605" sldId="290"/>
        </pc:sldMkLst>
        <pc:spChg chg="mod">
          <ac:chgData name="Stefan Stranger" userId="b5162b30-a483-47e3-bb1d-cae700d78842" providerId="ADAL" clId="{44125B58-AE4A-4F25-8278-24EC1EC68CED}" dt="2019-05-24T11:34:37.229" v="1850"/>
          <ac:spMkLst>
            <pc:docMk/>
            <pc:sldMk cId="3796957605" sldId="290"/>
            <ac:spMk id="4" creationId="{1BF78C52-77F8-4109-8CDE-7F92C6B3980E}"/>
          </ac:spMkLst>
        </pc:spChg>
      </pc:sldChg>
      <pc:sldChg chg="addSp modSp add">
        <pc:chgData name="Stefan Stranger" userId="b5162b30-a483-47e3-bb1d-cae700d78842" providerId="ADAL" clId="{44125B58-AE4A-4F25-8278-24EC1EC68CED}" dt="2019-05-24T11:43:53.013" v="1973" actId="1076"/>
        <pc:sldMkLst>
          <pc:docMk/>
          <pc:sldMk cId="2608123257" sldId="291"/>
        </pc:sldMkLst>
        <pc:picChg chg="add mod">
          <ac:chgData name="Stefan Stranger" userId="b5162b30-a483-47e3-bb1d-cae700d78842" providerId="ADAL" clId="{44125B58-AE4A-4F25-8278-24EC1EC68CED}" dt="2019-05-24T11:43:53.013" v="1973" actId="1076"/>
          <ac:picMkLst>
            <pc:docMk/>
            <pc:sldMk cId="2608123257" sldId="291"/>
            <ac:picMk id="3" creationId="{69376CCF-3BCC-449B-B30B-B21ECCB4F14A}"/>
          </ac:picMkLst>
        </pc:picChg>
      </pc:sldChg>
      <pc:sldMasterChg chg="delSldLayout">
        <pc:chgData name="Stefan Stranger" userId="b5162b30-a483-47e3-bb1d-cae700d78842" providerId="ADAL" clId="{44125B58-AE4A-4F25-8278-24EC1EC68CED}" dt="2019-05-04T12:18:37.141" v="540" actId="2696"/>
        <pc:sldMasterMkLst>
          <pc:docMk/>
          <pc:sldMasterMk cId="1709377244" sldId="2147483648"/>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3C9E51-4683-46BC-BE9C-AB7B10735C1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A3C3CFD2-E132-4753-869F-4A83B458B629}">
      <dgm:prSet/>
      <dgm:spPr>
        <a:solidFill>
          <a:schemeClr val="accent5">
            <a:lumMod val="60000"/>
            <a:lumOff val="40000"/>
          </a:schemeClr>
        </a:solidFill>
        <a:ln>
          <a:noFill/>
        </a:ln>
      </dgm:spPr>
      <dgm:t>
        <a:bodyPr/>
        <a:lstStyle/>
        <a:p>
          <a:r>
            <a:rPr lang="en-US" dirty="0"/>
            <a:t>Polaris </a:t>
          </a:r>
        </a:p>
      </dgm:t>
    </dgm:pt>
    <dgm:pt modelId="{37086405-5D9C-4AA3-A275-0E13581C3D26}" type="parTrans" cxnId="{BE6C4561-07F7-469E-B0B4-DEE4CCC2E2D9}">
      <dgm:prSet/>
      <dgm:spPr/>
      <dgm:t>
        <a:bodyPr/>
        <a:lstStyle/>
        <a:p>
          <a:endParaRPr lang="en-US"/>
        </a:p>
      </dgm:t>
    </dgm:pt>
    <dgm:pt modelId="{CC0F6CBA-1D96-45C0-AF89-DB13E9C025EB}" type="sibTrans" cxnId="{BE6C4561-07F7-469E-B0B4-DEE4CCC2E2D9}">
      <dgm:prSet/>
      <dgm:spPr/>
      <dgm:t>
        <a:bodyPr/>
        <a:lstStyle/>
        <a:p>
          <a:endParaRPr lang="en-US"/>
        </a:p>
      </dgm:t>
    </dgm:pt>
    <dgm:pt modelId="{BCA52CEF-5641-468B-A248-D4A244101043}">
      <dgm:prSet/>
      <dgm:spPr/>
      <dgm:t>
        <a:bodyPr/>
        <a:lstStyle/>
        <a:p>
          <a:r>
            <a:rPr lang="en-US" dirty="0"/>
            <a:t>Cross-platform, minimalist web framework for PowerShell</a:t>
          </a:r>
        </a:p>
      </dgm:t>
    </dgm:pt>
    <dgm:pt modelId="{036D59CA-5D43-455D-855D-A7FA31057E4A}" type="parTrans" cxnId="{8A249B60-5860-4959-8235-8B9A8D9C0E1B}">
      <dgm:prSet/>
      <dgm:spPr/>
      <dgm:t>
        <a:bodyPr/>
        <a:lstStyle/>
        <a:p>
          <a:endParaRPr lang="en-US"/>
        </a:p>
      </dgm:t>
    </dgm:pt>
    <dgm:pt modelId="{1AF9468A-0894-4ED0-B7AA-DF4489D986B3}" type="sibTrans" cxnId="{8A249B60-5860-4959-8235-8B9A8D9C0E1B}">
      <dgm:prSet/>
      <dgm:spPr/>
      <dgm:t>
        <a:bodyPr/>
        <a:lstStyle/>
        <a:p>
          <a:endParaRPr lang="en-US"/>
        </a:p>
      </dgm:t>
    </dgm:pt>
    <dgm:pt modelId="{A073A482-A91F-4439-B227-1E70D21A7A55}">
      <dgm:prSet/>
      <dgm:spPr/>
      <dgm:t>
        <a:bodyPr/>
        <a:lstStyle/>
        <a:p>
          <a:r>
            <a:rPr lang="en-US" dirty="0"/>
            <a:t>(Install-Module –Name Polaris)</a:t>
          </a:r>
        </a:p>
      </dgm:t>
    </dgm:pt>
    <dgm:pt modelId="{BA24A52F-B473-4100-BF61-93CED2E78845}" type="parTrans" cxnId="{DAD62A4B-6228-4DF7-9A42-2522F29FE291}">
      <dgm:prSet/>
      <dgm:spPr/>
      <dgm:t>
        <a:bodyPr/>
        <a:lstStyle/>
        <a:p>
          <a:endParaRPr lang="en-US"/>
        </a:p>
      </dgm:t>
    </dgm:pt>
    <dgm:pt modelId="{46C2B38E-6BDD-425E-99B7-3837934373A5}" type="sibTrans" cxnId="{DAD62A4B-6228-4DF7-9A42-2522F29FE291}">
      <dgm:prSet/>
      <dgm:spPr/>
      <dgm:t>
        <a:bodyPr/>
        <a:lstStyle/>
        <a:p>
          <a:endParaRPr lang="en-US"/>
        </a:p>
      </dgm:t>
    </dgm:pt>
    <dgm:pt modelId="{0A059FA8-BF31-4BEB-AD0E-E52F5CC0BC30}">
      <dgm:prSet/>
      <dgm:spPr>
        <a:solidFill>
          <a:schemeClr val="accent1">
            <a:lumMod val="75000"/>
          </a:schemeClr>
        </a:solidFill>
      </dgm:spPr>
      <dgm:t>
        <a:bodyPr/>
        <a:lstStyle/>
        <a:p>
          <a:r>
            <a:rPr lang="en-US" dirty="0"/>
            <a:t>Universal Dashboard</a:t>
          </a:r>
        </a:p>
      </dgm:t>
    </dgm:pt>
    <dgm:pt modelId="{9498C567-7845-4C54-86D8-83C891FCCC2C}" type="parTrans" cxnId="{53B31A73-9AA1-4A02-8D7E-AB7D4E67AFEF}">
      <dgm:prSet/>
      <dgm:spPr/>
      <dgm:t>
        <a:bodyPr/>
        <a:lstStyle/>
        <a:p>
          <a:endParaRPr lang="en-US"/>
        </a:p>
      </dgm:t>
    </dgm:pt>
    <dgm:pt modelId="{8A4804D3-6F27-4C9B-BC1C-74932AB611DB}" type="sibTrans" cxnId="{53B31A73-9AA1-4A02-8D7E-AB7D4E67AFEF}">
      <dgm:prSet/>
      <dgm:spPr/>
      <dgm:t>
        <a:bodyPr/>
        <a:lstStyle/>
        <a:p>
          <a:endParaRPr lang="en-US"/>
        </a:p>
      </dgm:t>
    </dgm:pt>
    <dgm:pt modelId="{7D128211-FC35-46D5-87CD-8A173EC7192B}">
      <dgm:prSet/>
      <dgm:spPr/>
      <dgm:t>
        <a:bodyPr/>
        <a:lstStyle/>
        <a:p>
          <a:r>
            <a:rPr lang="en-US" dirty="0"/>
            <a:t>Cross-platform PowerShell module for developing and hosting web-based interactive dashboards.</a:t>
          </a:r>
        </a:p>
      </dgm:t>
    </dgm:pt>
    <dgm:pt modelId="{4AF58275-F59C-4EEA-A6C7-B6F539C623CD}" type="parTrans" cxnId="{D51343D3-20D1-449D-BB21-5683F60B02C5}">
      <dgm:prSet/>
      <dgm:spPr/>
      <dgm:t>
        <a:bodyPr/>
        <a:lstStyle/>
        <a:p>
          <a:endParaRPr lang="en-US"/>
        </a:p>
      </dgm:t>
    </dgm:pt>
    <dgm:pt modelId="{C65223C8-451C-4E31-8DEC-90A338E06643}" type="sibTrans" cxnId="{D51343D3-20D1-449D-BB21-5683F60B02C5}">
      <dgm:prSet/>
      <dgm:spPr/>
      <dgm:t>
        <a:bodyPr/>
        <a:lstStyle/>
        <a:p>
          <a:endParaRPr lang="en-US"/>
        </a:p>
      </dgm:t>
    </dgm:pt>
    <dgm:pt modelId="{C3B0F7D7-580F-4403-B94B-2D0AC4AC0A93}">
      <dgm:prSet/>
      <dgm:spPr/>
      <dgm:t>
        <a:bodyPr/>
        <a:lstStyle/>
        <a:p>
          <a:r>
            <a:rPr lang="en-US" dirty="0"/>
            <a:t>(Install-Module –Name </a:t>
          </a:r>
          <a:r>
            <a:rPr lang="en-US" dirty="0" err="1"/>
            <a:t>UniversalDashboard.Community</a:t>
          </a:r>
          <a:r>
            <a:rPr lang="en-US" dirty="0"/>
            <a:t>)</a:t>
          </a:r>
        </a:p>
      </dgm:t>
    </dgm:pt>
    <dgm:pt modelId="{48A561F2-70C6-41E1-BBE2-8B15D0018316}" type="parTrans" cxnId="{41A6E9DF-207E-4DD2-AD57-27CD6A5EEE59}">
      <dgm:prSet/>
      <dgm:spPr/>
      <dgm:t>
        <a:bodyPr/>
        <a:lstStyle/>
        <a:p>
          <a:endParaRPr lang="en-US"/>
        </a:p>
      </dgm:t>
    </dgm:pt>
    <dgm:pt modelId="{32A1EE60-2085-48AC-9D45-C542724BCF36}" type="sibTrans" cxnId="{41A6E9DF-207E-4DD2-AD57-27CD6A5EEE59}">
      <dgm:prSet/>
      <dgm:spPr/>
      <dgm:t>
        <a:bodyPr/>
        <a:lstStyle/>
        <a:p>
          <a:endParaRPr lang="en-US"/>
        </a:p>
      </dgm:t>
    </dgm:pt>
    <dgm:pt modelId="{BB7D4A0C-8229-446B-A7F8-EB9F1965BD10}" type="pres">
      <dgm:prSet presAssocID="{8B3C9E51-4683-46BC-BE9C-AB7B10735C19}" presName="linear" presStyleCnt="0">
        <dgm:presLayoutVars>
          <dgm:animLvl val="lvl"/>
          <dgm:resizeHandles val="exact"/>
        </dgm:presLayoutVars>
      </dgm:prSet>
      <dgm:spPr/>
    </dgm:pt>
    <dgm:pt modelId="{0C492E6D-7F4E-4F5F-ABB6-FD18398FCF39}" type="pres">
      <dgm:prSet presAssocID="{A3C3CFD2-E132-4753-869F-4A83B458B629}" presName="parentText" presStyleLbl="node1" presStyleIdx="0" presStyleCnt="2">
        <dgm:presLayoutVars>
          <dgm:chMax val="0"/>
          <dgm:bulletEnabled val="1"/>
        </dgm:presLayoutVars>
      </dgm:prSet>
      <dgm:spPr/>
    </dgm:pt>
    <dgm:pt modelId="{543D868B-28C1-479B-9477-6E08A9E64332}" type="pres">
      <dgm:prSet presAssocID="{A3C3CFD2-E132-4753-869F-4A83B458B629}" presName="childText" presStyleLbl="revTx" presStyleIdx="0" presStyleCnt="2">
        <dgm:presLayoutVars>
          <dgm:bulletEnabled val="1"/>
        </dgm:presLayoutVars>
      </dgm:prSet>
      <dgm:spPr/>
    </dgm:pt>
    <dgm:pt modelId="{AF2664EB-AFCE-402C-A03E-0FBC2DEF5719}" type="pres">
      <dgm:prSet presAssocID="{0A059FA8-BF31-4BEB-AD0E-E52F5CC0BC30}" presName="parentText" presStyleLbl="node1" presStyleIdx="1" presStyleCnt="2">
        <dgm:presLayoutVars>
          <dgm:chMax val="0"/>
          <dgm:bulletEnabled val="1"/>
        </dgm:presLayoutVars>
      </dgm:prSet>
      <dgm:spPr/>
    </dgm:pt>
    <dgm:pt modelId="{BBC5E146-6709-4F23-8861-FC13FD523A7E}" type="pres">
      <dgm:prSet presAssocID="{0A059FA8-BF31-4BEB-AD0E-E52F5CC0BC30}" presName="childText" presStyleLbl="revTx" presStyleIdx="1" presStyleCnt="2">
        <dgm:presLayoutVars>
          <dgm:bulletEnabled val="1"/>
        </dgm:presLayoutVars>
      </dgm:prSet>
      <dgm:spPr/>
    </dgm:pt>
  </dgm:ptLst>
  <dgm:cxnLst>
    <dgm:cxn modelId="{8A249B60-5860-4959-8235-8B9A8D9C0E1B}" srcId="{A3C3CFD2-E132-4753-869F-4A83B458B629}" destId="{BCA52CEF-5641-468B-A248-D4A244101043}" srcOrd="0" destOrd="0" parTransId="{036D59CA-5D43-455D-855D-A7FA31057E4A}" sibTransId="{1AF9468A-0894-4ED0-B7AA-DF4489D986B3}"/>
    <dgm:cxn modelId="{BE6C4561-07F7-469E-B0B4-DEE4CCC2E2D9}" srcId="{8B3C9E51-4683-46BC-BE9C-AB7B10735C19}" destId="{A3C3CFD2-E132-4753-869F-4A83B458B629}" srcOrd="0" destOrd="0" parTransId="{37086405-5D9C-4AA3-A275-0E13581C3D26}" sibTransId="{CC0F6CBA-1D96-45C0-AF89-DB13E9C025EB}"/>
    <dgm:cxn modelId="{CF551F67-E876-4030-B2C4-10AC06126B35}" type="presOf" srcId="{A3C3CFD2-E132-4753-869F-4A83B458B629}" destId="{0C492E6D-7F4E-4F5F-ABB6-FD18398FCF39}" srcOrd="0" destOrd="0" presId="urn:microsoft.com/office/officeart/2005/8/layout/vList2"/>
    <dgm:cxn modelId="{DAD62A4B-6228-4DF7-9A42-2522F29FE291}" srcId="{A3C3CFD2-E132-4753-869F-4A83B458B629}" destId="{A073A482-A91F-4439-B227-1E70D21A7A55}" srcOrd="1" destOrd="0" parTransId="{BA24A52F-B473-4100-BF61-93CED2E78845}" sibTransId="{46C2B38E-6BDD-425E-99B7-3837934373A5}"/>
    <dgm:cxn modelId="{C576984C-2D00-47CD-8D78-77D81C1D49B7}" type="presOf" srcId="{0A059FA8-BF31-4BEB-AD0E-E52F5CC0BC30}" destId="{AF2664EB-AFCE-402C-A03E-0FBC2DEF5719}" srcOrd="0" destOrd="0" presId="urn:microsoft.com/office/officeart/2005/8/layout/vList2"/>
    <dgm:cxn modelId="{B71BE952-DDA3-4320-B69E-467FCED6B8E2}" type="presOf" srcId="{7D128211-FC35-46D5-87CD-8A173EC7192B}" destId="{BBC5E146-6709-4F23-8861-FC13FD523A7E}" srcOrd="0" destOrd="0" presId="urn:microsoft.com/office/officeart/2005/8/layout/vList2"/>
    <dgm:cxn modelId="{53B31A73-9AA1-4A02-8D7E-AB7D4E67AFEF}" srcId="{8B3C9E51-4683-46BC-BE9C-AB7B10735C19}" destId="{0A059FA8-BF31-4BEB-AD0E-E52F5CC0BC30}" srcOrd="1" destOrd="0" parTransId="{9498C567-7845-4C54-86D8-83C891FCCC2C}" sibTransId="{8A4804D3-6F27-4C9B-BC1C-74932AB611DB}"/>
    <dgm:cxn modelId="{FB27A058-B612-4DF4-9A3E-4E18C5E8BD73}" type="presOf" srcId="{8B3C9E51-4683-46BC-BE9C-AB7B10735C19}" destId="{BB7D4A0C-8229-446B-A7F8-EB9F1965BD10}" srcOrd="0" destOrd="0" presId="urn:microsoft.com/office/officeart/2005/8/layout/vList2"/>
    <dgm:cxn modelId="{0002AC7B-25AD-41D6-87E8-1A903222277B}" type="presOf" srcId="{A073A482-A91F-4439-B227-1E70D21A7A55}" destId="{543D868B-28C1-479B-9477-6E08A9E64332}" srcOrd="0" destOrd="1" presId="urn:microsoft.com/office/officeart/2005/8/layout/vList2"/>
    <dgm:cxn modelId="{B8D34293-BB66-4AD9-80CA-280EA4E1E90A}" type="presOf" srcId="{C3B0F7D7-580F-4403-B94B-2D0AC4AC0A93}" destId="{BBC5E146-6709-4F23-8861-FC13FD523A7E}" srcOrd="0" destOrd="1" presId="urn:microsoft.com/office/officeart/2005/8/layout/vList2"/>
    <dgm:cxn modelId="{D51343D3-20D1-449D-BB21-5683F60B02C5}" srcId="{0A059FA8-BF31-4BEB-AD0E-E52F5CC0BC30}" destId="{7D128211-FC35-46D5-87CD-8A173EC7192B}" srcOrd="0" destOrd="0" parTransId="{4AF58275-F59C-4EEA-A6C7-B6F539C623CD}" sibTransId="{C65223C8-451C-4E31-8DEC-90A338E06643}"/>
    <dgm:cxn modelId="{41A6E9DF-207E-4DD2-AD57-27CD6A5EEE59}" srcId="{0A059FA8-BF31-4BEB-AD0E-E52F5CC0BC30}" destId="{C3B0F7D7-580F-4403-B94B-2D0AC4AC0A93}" srcOrd="1" destOrd="0" parTransId="{48A561F2-70C6-41E1-BBE2-8B15D0018316}" sibTransId="{32A1EE60-2085-48AC-9D45-C542724BCF36}"/>
    <dgm:cxn modelId="{B23ED4EF-362B-4418-B2A5-43B27F69D8C1}" type="presOf" srcId="{BCA52CEF-5641-468B-A248-D4A244101043}" destId="{543D868B-28C1-479B-9477-6E08A9E64332}" srcOrd="0" destOrd="0" presId="urn:microsoft.com/office/officeart/2005/8/layout/vList2"/>
    <dgm:cxn modelId="{25E50DF6-9BDD-4FA5-A0C1-3E90B67545B7}" type="presParOf" srcId="{BB7D4A0C-8229-446B-A7F8-EB9F1965BD10}" destId="{0C492E6D-7F4E-4F5F-ABB6-FD18398FCF39}" srcOrd="0" destOrd="0" presId="urn:microsoft.com/office/officeart/2005/8/layout/vList2"/>
    <dgm:cxn modelId="{4DCBB2FF-6BC8-42E6-A1E3-19D97DDB6676}" type="presParOf" srcId="{BB7D4A0C-8229-446B-A7F8-EB9F1965BD10}" destId="{543D868B-28C1-479B-9477-6E08A9E64332}" srcOrd="1" destOrd="0" presId="urn:microsoft.com/office/officeart/2005/8/layout/vList2"/>
    <dgm:cxn modelId="{C2BDC092-312D-4443-B8D5-9A6CF518BCB7}" type="presParOf" srcId="{BB7D4A0C-8229-446B-A7F8-EB9F1965BD10}" destId="{AF2664EB-AFCE-402C-A03E-0FBC2DEF5719}" srcOrd="2" destOrd="0" presId="urn:microsoft.com/office/officeart/2005/8/layout/vList2"/>
    <dgm:cxn modelId="{47FF6133-B7F2-4661-9C84-07BA45495106}" type="presParOf" srcId="{BB7D4A0C-8229-446B-A7F8-EB9F1965BD10}" destId="{BBC5E146-6709-4F23-8861-FC13FD523A7E}"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3C9E51-4683-46BC-BE9C-AB7B10735C1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A3C3CFD2-E132-4753-869F-4A83B458B629}">
      <dgm:prSet/>
      <dgm:spPr>
        <a:solidFill>
          <a:schemeClr val="accent5">
            <a:lumMod val="60000"/>
            <a:lumOff val="40000"/>
          </a:schemeClr>
        </a:solidFill>
        <a:ln>
          <a:noFill/>
        </a:ln>
      </dgm:spPr>
      <dgm:t>
        <a:bodyPr/>
        <a:lstStyle/>
        <a:p>
          <a:r>
            <a:rPr lang="en-US" dirty="0"/>
            <a:t>Azure Functions </a:t>
          </a:r>
        </a:p>
      </dgm:t>
    </dgm:pt>
    <dgm:pt modelId="{37086405-5D9C-4AA3-A275-0E13581C3D26}" type="parTrans" cxnId="{BE6C4561-07F7-469E-B0B4-DEE4CCC2E2D9}">
      <dgm:prSet/>
      <dgm:spPr/>
      <dgm:t>
        <a:bodyPr/>
        <a:lstStyle/>
        <a:p>
          <a:endParaRPr lang="en-US"/>
        </a:p>
      </dgm:t>
    </dgm:pt>
    <dgm:pt modelId="{CC0F6CBA-1D96-45C0-AF89-DB13E9C025EB}" type="sibTrans" cxnId="{BE6C4561-07F7-469E-B0B4-DEE4CCC2E2D9}">
      <dgm:prSet/>
      <dgm:spPr/>
      <dgm:t>
        <a:bodyPr/>
        <a:lstStyle/>
        <a:p>
          <a:endParaRPr lang="en-US"/>
        </a:p>
      </dgm:t>
    </dgm:pt>
    <dgm:pt modelId="{BCA52CEF-5641-468B-A248-D4A244101043}">
      <dgm:prSet/>
      <dgm:spPr/>
      <dgm:t>
        <a:bodyPr/>
        <a:lstStyle/>
        <a:p>
          <a:r>
            <a:rPr lang="en-US" dirty="0"/>
            <a:t>ARM Template deployment</a:t>
          </a:r>
        </a:p>
      </dgm:t>
    </dgm:pt>
    <dgm:pt modelId="{036D59CA-5D43-455D-855D-A7FA31057E4A}" type="parTrans" cxnId="{8A249B60-5860-4959-8235-8B9A8D9C0E1B}">
      <dgm:prSet/>
      <dgm:spPr/>
      <dgm:t>
        <a:bodyPr/>
        <a:lstStyle/>
        <a:p>
          <a:endParaRPr lang="en-US"/>
        </a:p>
      </dgm:t>
    </dgm:pt>
    <dgm:pt modelId="{1AF9468A-0894-4ED0-B7AA-DF4489D986B3}" type="sibTrans" cxnId="{8A249B60-5860-4959-8235-8B9A8D9C0E1B}">
      <dgm:prSet/>
      <dgm:spPr/>
      <dgm:t>
        <a:bodyPr/>
        <a:lstStyle/>
        <a:p>
          <a:endParaRPr lang="en-US"/>
        </a:p>
      </dgm:t>
    </dgm:pt>
    <dgm:pt modelId="{A073A482-A91F-4439-B227-1E70D21A7A55}">
      <dgm:prSet/>
      <dgm:spPr/>
      <dgm:t>
        <a:bodyPr/>
        <a:lstStyle/>
        <a:p>
          <a:r>
            <a:rPr lang="en-US" dirty="0" err="1"/>
            <a:t>ManageAADGroup</a:t>
          </a:r>
          <a:r>
            <a:rPr lang="en-US" dirty="0"/>
            <a:t> Module</a:t>
          </a:r>
        </a:p>
      </dgm:t>
    </dgm:pt>
    <dgm:pt modelId="{BA24A52F-B473-4100-BF61-93CED2E78845}" type="parTrans" cxnId="{DAD62A4B-6228-4DF7-9A42-2522F29FE291}">
      <dgm:prSet/>
      <dgm:spPr/>
      <dgm:t>
        <a:bodyPr/>
        <a:lstStyle/>
        <a:p>
          <a:endParaRPr lang="en-US"/>
        </a:p>
      </dgm:t>
    </dgm:pt>
    <dgm:pt modelId="{46C2B38E-6BDD-425E-99B7-3837934373A5}" type="sibTrans" cxnId="{DAD62A4B-6228-4DF7-9A42-2522F29FE291}">
      <dgm:prSet/>
      <dgm:spPr/>
      <dgm:t>
        <a:bodyPr/>
        <a:lstStyle/>
        <a:p>
          <a:endParaRPr lang="en-US"/>
        </a:p>
      </dgm:t>
    </dgm:pt>
    <dgm:pt modelId="{FD068783-EC43-437A-A08B-C2D697FBCC4E}">
      <dgm:prSet/>
      <dgm:spPr/>
      <dgm:t>
        <a:bodyPr/>
        <a:lstStyle/>
        <a:p>
          <a:r>
            <a:rPr lang="en-US" dirty="0"/>
            <a:t>PowerShell Azure Function</a:t>
          </a:r>
        </a:p>
      </dgm:t>
    </dgm:pt>
    <dgm:pt modelId="{3638843C-6F69-4FAE-9EF4-7E38F96B8EC8}" type="parTrans" cxnId="{0DC8ECDB-3533-4C92-B4EF-82A33D10C96D}">
      <dgm:prSet/>
      <dgm:spPr/>
      <dgm:t>
        <a:bodyPr/>
        <a:lstStyle/>
        <a:p>
          <a:endParaRPr lang="nl-NL"/>
        </a:p>
      </dgm:t>
    </dgm:pt>
    <dgm:pt modelId="{D4876242-1DC8-4018-A9B4-CC39E3940F0E}" type="sibTrans" cxnId="{0DC8ECDB-3533-4C92-B4EF-82A33D10C96D}">
      <dgm:prSet/>
      <dgm:spPr/>
      <dgm:t>
        <a:bodyPr/>
        <a:lstStyle/>
        <a:p>
          <a:endParaRPr lang="nl-NL"/>
        </a:p>
      </dgm:t>
    </dgm:pt>
    <dgm:pt modelId="{BB7D4A0C-8229-446B-A7F8-EB9F1965BD10}" type="pres">
      <dgm:prSet presAssocID="{8B3C9E51-4683-46BC-BE9C-AB7B10735C19}" presName="linear" presStyleCnt="0">
        <dgm:presLayoutVars>
          <dgm:animLvl val="lvl"/>
          <dgm:resizeHandles val="exact"/>
        </dgm:presLayoutVars>
      </dgm:prSet>
      <dgm:spPr/>
    </dgm:pt>
    <dgm:pt modelId="{0C492E6D-7F4E-4F5F-ABB6-FD18398FCF39}" type="pres">
      <dgm:prSet presAssocID="{A3C3CFD2-E132-4753-869F-4A83B458B629}" presName="parentText" presStyleLbl="node1" presStyleIdx="0" presStyleCnt="1">
        <dgm:presLayoutVars>
          <dgm:chMax val="0"/>
          <dgm:bulletEnabled val="1"/>
        </dgm:presLayoutVars>
      </dgm:prSet>
      <dgm:spPr/>
    </dgm:pt>
    <dgm:pt modelId="{543D868B-28C1-479B-9477-6E08A9E64332}" type="pres">
      <dgm:prSet presAssocID="{A3C3CFD2-E132-4753-869F-4A83B458B629}" presName="childText" presStyleLbl="revTx" presStyleIdx="0" presStyleCnt="1">
        <dgm:presLayoutVars>
          <dgm:bulletEnabled val="1"/>
        </dgm:presLayoutVars>
      </dgm:prSet>
      <dgm:spPr/>
    </dgm:pt>
  </dgm:ptLst>
  <dgm:cxnLst>
    <dgm:cxn modelId="{E080BF5C-395F-41D5-9268-BF10BA619164}" type="presOf" srcId="{FD068783-EC43-437A-A08B-C2D697FBCC4E}" destId="{543D868B-28C1-479B-9477-6E08A9E64332}" srcOrd="0" destOrd="2" presId="urn:microsoft.com/office/officeart/2005/8/layout/vList2"/>
    <dgm:cxn modelId="{8A249B60-5860-4959-8235-8B9A8D9C0E1B}" srcId="{A3C3CFD2-E132-4753-869F-4A83B458B629}" destId="{BCA52CEF-5641-468B-A248-D4A244101043}" srcOrd="0" destOrd="0" parTransId="{036D59CA-5D43-455D-855D-A7FA31057E4A}" sibTransId="{1AF9468A-0894-4ED0-B7AA-DF4489D986B3}"/>
    <dgm:cxn modelId="{BE6C4561-07F7-469E-B0B4-DEE4CCC2E2D9}" srcId="{8B3C9E51-4683-46BC-BE9C-AB7B10735C19}" destId="{A3C3CFD2-E132-4753-869F-4A83B458B629}" srcOrd="0" destOrd="0" parTransId="{37086405-5D9C-4AA3-A275-0E13581C3D26}" sibTransId="{CC0F6CBA-1D96-45C0-AF89-DB13E9C025EB}"/>
    <dgm:cxn modelId="{CF551F67-E876-4030-B2C4-10AC06126B35}" type="presOf" srcId="{A3C3CFD2-E132-4753-869F-4A83B458B629}" destId="{0C492E6D-7F4E-4F5F-ABB6-FD18398FCF39}" srcOrd="0" destOrd="0" presId="urn:microsoft.com/office/officeart/2005/8/layout/vList2"/>
    <dgm:cxn modelId="{DAD62A4B-6228-4DF7-9A42-2522F29FE291}" srcId="{A3C3CFD2-E132-4753-869F-4A83B458B629}" destId="{A073A482-A91F-4439-B227-1E70D21A7A55}" srcOrd="1" destOrd="0" parTransId="{BA24A52F-B473-4100-BF61-93CED2E78845}" sibTransId="{46C2B38E-6BDD-425E-99B7-3837934373A5}"/>
    <dgm:cxn modelId="{FB27A058-B612-4DF4-9A3E-4E18C5E8BD73}" type="presOf" srcId="{8B3C9E51-4683-46BC-BE9C-AB7B10735C19}" destId="{BB7D4A0C-8229-446B-A7F8-EB9F1965BD10}" srcOrd="0" destOrd="0" presId="urn:microsoft.com/office/officeart/2005/8/layout/vList2"/>
    <dgm:cxn modelId="{0002AC7B-25AD-41D6-87E8-1A903222277B}" type="presOf" srcId="{A073A482-A91F-4439-B227-1E70D21A7A55}" destId="{543D868B-28C1-479B-9477-6E08A9E64332}" srcOrd="0" destOrd="1" presId="urn:microsoft.com/office/officeart/2005/8/layout/vList2"/>
    <dgm:cxn modelId="{0DC8ECDB-3533-4C92-B4EF-82A33D10C96D}" srcId="{A3C3CFD2-E132-4753-869F-4A83B458B629}" destId="{FD068783-EC43-437A-A08B-C2D697FBCC4E}" srcOrd="2" destOrd="0" parTransId="{3638843C-6F69-4FAE-9EF4-7E38F96B8EC8}" sibTransId="{D4876242-1DC8-4018-A9B4-CC39E3940F0E}"/>
    <dgm:cxn modelId="{B23ED4EF-362B-4418-B2A5-43B27F69D8C1}" type="presOf" srcId="{BCA52CEF-5641-468B-A248-D4A244101043}" destId="{543D868B-28C1-479B-9477-6E08A9E64332}" srcOrd="0" destOrd="0" presId="urn:microsoft.com/office/officeart/2005/8/layout/vList2"/>
    <dgm:cxn modelId="{25E50DF6-9BDD-4FA5-A0C1-3E90B67545B7}" type="presParOf" srcId="{BB7D4A0C-8229-446B-A7F8-EB9F1965BD10}" destId="{0C492E6D-7F4E-4F5F-ABB6-FD18398FCF39}" srcOrd="0" destOrd="0" presId="urn:microsoft.com/office/officeart/2005/8/layout/vList2"/>
    <dgm:cxn modelId="{4DCBB2FF-6BC8-42E6-A1E3-19D97DDB6676}" type="presParOf" srcId="{BB7D4A0C-8229-446B-A7F8-EB9F1965BD10}" destId="{543D868B-28C1-479B-9477-6E08A9E6433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92E6D-7F4E-4F5F-ABB6-FD18398FCF39}">
      <dsp:nvSpPr>
        <dsp:cNvPr id="0" name=""/>
        <dsp:cNvSpPr/>
      </dsp:nvSpPr>
      <dsp:spPr>
        <a:xfrm>
          <a:off x="0" y="16812"/>
          <a:ext cx="6513603" cy="959400"/>
        </a:xfrm>
        <a:prstGeom prst="roundRect">
          <a:avLst/>
        </a:prstGeom>
        <a:solidFill>
          <a:schemeClr val="accent5">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Polaris </a:t>
          </a:r>
        </a:p>
      </dsp:txBody>
      <dsp:txXfrm>
        <a:off x="46834" y="63646"/>
        <a:ext cx="6419935" cy="865732"/>
      </dsp:txXfrm>
    </dsp:sp>
    <dsp:sp modelId="{543D868B-28C1-479B-9477-6E08A9E64332}">
      <dsp:nvSpPr>
        <dsp:cNvPr id="0" name=""/>
        <dsp:cNvSpPr/>
      </dsp:nvSpPr>
      <dsp:spPr>
        <a:xfrm>
          <a:off x="0" y="976213"/>
          <a:ext cx="6513603" cy="1531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t>Cross-platform, minimalist web framework for PowerShell</a:t>
          </a:r>
        </a:p>
        <a:p>
          <a:pPr marL="285750" lvl="1" indent="-285750" algn="l" defTabSz="1377950">
            <a:lnSpc>
              <a:spcPct val="90000"/>
            </a:lnSpc>
            <a:spcBef>
              <a:spcPct val="0"/>
            </a:spcBef>
            <a:spcAft>
              <a:spcPct val="20000"/>
            </a:spcAft>
            <a:buChar char="•"/>
          </a:pPr>
          <a:r>
            <a:rPr lang="en-US" sz="3100" kern="1200" dirty="0"/>
            <a:t>(Install-Module –Name Polaris)</a:t>
          </a:r>
        </a:p>
      </dsp:txBody>
      <dsp:txXfrm>
        <a:off x="0" y="976213"/>
        <a:ext cx="6513603" cy="1531799"/>
      </dsp:txXfrm>
    </dsp:sp>
    <dsp:sp modelId="{AF2664EB-AFCE-402C-A03E-0FBC2DEF5719}">
      <dsp:nvSpPr>
        <dsp:cNvPr id="0" name=""/>
        <dsp:cNvSpPr/>
      </dsp:nvSpPr>
      <dsp:spPr>
        <a:xfrm>
          <a:off x="0" y="2508013"/>
          <a:ext cx="6513603" cy="959400"/>
        </a:xfrm>
        <a:prstGeom prst="round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Universal Dashboard</a:t>
          </a:r>
        </a:p>
      </dsp:txBody>
      <dsp:txXfrm>
        <a:off x="46834" y="2554847"/>
        <a:ext cx="6419935" cy="865732"/>
      </dsp:txXfrm>
    </dsp:sp>
    <dsp:sp modelId="{BBC5E146-6709-4F23-8861-FC13FD523A7E}">
      <dsp:nvSpPr>
        <dsp:cNvPr id="0" name=""/>
        <dsp:cNvSpPr/>
      </dsp:nvSpPr>
      <dsp:spPr>
        <a:xfrm>
          <a:off x="0" y="3467413"/>
          <a:ext cx="6513603" cy="240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t>Cross-platform PowerShell module for developing and hosting web-based interactive dashboards.</a:t>
          </a:r>
        </a:p>
        <a:p>
          <a:pPr marL="285750" lvl="1" indent="-285750" algn="l" defTabSz="1377950">
            <a:lnSpc>
              <a:spcPct val="90000"/>
            </a:lnSpc>
            <a:spcBef>
              <a:spcPct val="0"/>
            </a:spcBef>
            <a:spcAft>
              <a:spcPct val="20000"/>
            </a:spcAft>
            <a:buChar char="•"/>
          </a:pPr>
          <a:r>
            <a:rPr lang="en-US" sz="3100" kern="1200" dirty="0"/>
            <a:t>(Install-Module –Name </a:t>
          </a:r>
          <a:r>
            <a:rPr lang="en-US" sz="3100" kern="1200" dirty="0" err="1"/>
            <a:t>UniversalDashboard.Community</a:t>
          </a:r>
          <a:r>
            <a:rPr lang="en-US" sz="3100" kern="1200" dirty="0"/>
            <a:t>)</a:t>
          </a:r>
        </a:p>
      </dsp:txBody>
      <dsp:txXfrm>
        <a:off x="0" y="3467413"/>
        <a:ext cx="6513603" cy="2401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92E6D-7F4E-4F5F-ABB6-FD18398FCF39}">
      <dsp:nvSpPr>
        <dsp:cNvPr id="0" name=""/>
        <dsp:cNvSpPr/>
      </dsp:nvSpPr>
      <dsp:spPr>
        <a:xfrm>
          <a:off x="0" y="36815"/>
          <a:ext cx="6513603" cy="1415114"/>
        </a:xfrm>
        <a:prstGeom prst="roundRect">
          <a:avLst/>
        </a:prstGeom>
        <a:solidFill>
          <a:schemeClr val="accent5">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l" defTabSz="2622550">
            <a:lnSpc>
              <a:spcPct val="90000"/>
            </a:lnSpc>
            <a:spcBef>
              <a:spcPct val="0"/>
            </a:spcBef>
            <a:spcAft>
              <a:spcPct val="35000"/>
            </a:spcAft>
            <a:buNone/>
          </a:pPr>
          <a:r>
            <a:rPr lang="en-US" sz="5900" kern="1200" dirty="0"/>
            <a:t>Azure Functions </a:t>
          </a:r>
        </a:p>
      </dsp:txBody>
      <dsp:txXfrm>
        <a:off x="69080" y="105895"/>
        <a:ext cx="6375443" cy="1276954"/>
      </dsp:txXfrm>
    </dsp:sp>
    <dsp:sp modelId="{543D868B-28C1-479B-9477-6E08A9E64332}">
      <dsp:nvSpPr>
        <dsp:cNvPr id="0" name=""/>
        <dsp:cNvSpPr/>
      </dsp:nvSpPr>
      <dsp:spPr>
        <a:xfrm>
          <a:off x="0" y="1451930"/>
          <a:ext cx="6513603" cy="4396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74930" rIns="419608" bIns="74930" numCol="1" spcCol="1270" anchor="t" anchorCtr="0">
          <a:noAutofit/>
        </a:bodyPr>
        <a:lstStyle/>
        <a:p>
          <a:pPr marL="285750" lvl="1" indent="-285750" algn="l" defTabSz="2044700">
            <a:lnSpc>
              <a:spcPct val="90000"/>
            </a:lnSpc>
            <a:spcBef>
              <a:spcPct val="0"/>
            </a:spcBef>
            <a:spcAft>
              <a:spcPct val="20000"/>
            </a:spcAft>
            <a:buChar char="•"/>
          </a:pPr>
          <a:r>
            <a:rPr lang="en-US" sz="4600" kern="1200" dirty="0"/>
            <a:t>ARM Template deployment</a:t>
          </a:r>
        </a:p>
        <a:p>
          <a:pPr marL="285750" lvl="1" indent="-285750" algn="l" defTabSz="2044700">
            <a:lnSpc>
              <a:spcPct val="90000"/>
            </a:lnSpc>
            <a:spcBef>
              <a:spcPct val="0"/>
            </a:spcBef>
            <a:spcAft>
              <a:spcPct val="20000"/>
            </a:spcAft>
            <a:buChar char="•"/>
          </a:pPr>
          <a:r>
            <a:rPr lang="en-US" sz="4600" kern="1200" dirty="0" err="1"/>
            <a:t>ManageAADGroup</a:t>
          </a:r>
          <a:r>
            <a:rPr lang="en-US" sz="4600" kern="1200" dirty="0"/>
            <a:t> Module</a:t>
          </a:r>
        </a:p>
        <a:p>
          <a:pPr marL="285750" lvl="1" indent="-285750" algn="l" defTabSz="2044700">
            <a:lnSpc>
              <a:spcPct val="90000"/>
            </a:lnSpc>
            <a:spcBef>
              <a:spcPct val="0"/>
            </a:spcBef>
            <a:spcAft>
              <a:spcPct val="20000"/>
            </a:spcAft>
            <a:buChar char="•"/>
          </a:pPr>
          <a:r>
            <a:rPr lang="en-US" sz="4600" kern="1200" dirty="0"/>
            <a:t>PowerShell Azure Function</a:t>
          </a:r>
        </a:p>
      </dsp:txBody>
      <dsp:txXfrm>
        <a:off x="0" y="1451930"/>
        <a:ext cx="6513603" cy="43966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310378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IaM</a:t>
            </a:r>
            <a:r>
              <a:rPr lang="en-US" dirty="0"/>
              <a:t> = Identity and Access Management</a:t>
            </a:r>
            <a:endParaRPr lang="nl-NL" dirty="0"/>
          </a:p>
        </p:txBody>
      </p:sp>
      <p:sp>
        <p:nvSpPr>
          <p:cNvPr id="4" name="Slide Number Placeholder 3"/>
          <p:cNvSpPr>
            <a:spLocks noGrp="1"/>
          </p:cNvSpPr>
          <p:nvPr>
            <p:ph type="sldNum" sz="quarter" idx="5"/>
          </p:nvPr>
        </p:nvSpPr>
        <p:spPr/>
        <p:txBody>
          <a:bodyPr/>
          <a:lstStyle/>
          <a:p>
            <a:fld id="{42C819DE-7AE7-43B1-9EB8-0F6CA26EC42C}" type="slidenum">
              <a:rPr lang="en-US" smtClean="0"/>
              <a:t>16</a:t>
            </a:fld>
            <a:endParaRPr lang="en-US"/>
          </a:p>
        </p:txBody>
      </p:sp>
    </p:spTree>
    <p:extLst>
      <p:ext uri="{BB962C8B-B14F-4D97-AF65-F5344CB8AC3E}">
        <p14:creationId xmlns:p14="http://schemas.microsoft.com/office/powerpoint/2010/main" val="4144052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19</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2C819DE-7AE7-43B1-9EB8-0F6CA26EC42C}" type="slidenum">
              <a:rPr lang="en-US" smtClean="0"/>
              <a:t>20</a:t>
            </a:fld>
            <a:endParaRPr lang="en-US"/>
          </a:p>
        </p:txBody>
      </p:sp>
    </p:spTree>
    <p:extLst>
      <p:ext uri="{BB962C8B-B14F-4D97-AF65-F5344CB8AC3E}">
        <p14:creationId xmlns:p14="http://schemas.microsoft.com/office/powerpoint/2010/main" val="897359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22</a:t>
            </a:fld>
            <a:endParaRPr lang="en-US"/>
          </a:p>
        </p:txBody>
      </p:sp>
    </p:spTree>
    <p:extLst>
      <p:ext uri="{BB962C8B-B14F-4D97-AF65-F5344CB8AC3E}">
        <p14:creationId xmlns:p14="http://schemas.microsoft.com/office/powerpoint/2010/main" val="11345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23</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24</a:t>
            </a:fld>
            <a:endParaRPr lang="en-US"/>
          </a:p>
        </p:txBody>
      </p:sp>
    </p:spTree>
    <p:extLst>
      <p:ext uri="{BB962C8B-B14F-4D97-AF65-F5344CB8AC3E}">
        <p14:creationId xmlns:p14="http://schemas.microsoft.com/office/powerpoint/2010/main" val="13610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25</a:t>
            </a:fld>
            <a:endParaRPr lang="en-US"/>
          </a:p>
        </p:txBody>
      </p:sp>
    </p:spTree>
    <p:extLst>
      <p:ext uri="{BB962C8B-B14F-4D97-AF65-F5344CB8AC3E}">
        <p14:creationId xmlns:p14="http://schemas.microsoft.com/office/powerpoint/2010/main" val="3709620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26</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27</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To</a:t>
            </a:r>
            <a:r>
              <a:rPr lang="de-DE" dirty="0"/>
              <a:t> color-code PowerShell </a:t>
            </a:r>
            <a:r>
              <a:rPr lang="de-DE" dirty="0" err="1"/>
              <a:t>code</a:t>
            </a:r>
            <a:r>
              <a:rPr lang="de-DE" dirty="0"/>
              <a:t> in a </a:t>
            </a:r>
            <a:r>
              <a:rPr lang="de-DE" dirty="0" err="1"/>
              <a:t>consistent</a:t>
            </a:r>
            <a:r>
              <a:rPr lang="de-DE" dirty="0"/>
              <a:t> </a:t>
            </a:r>
            <a:r>
              <a:rPr lang="de-DE" dirty="0" err="1"/>
              <a:t>way</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paste</a:t>
            </a:r>
            <a:r>
              <a:rPr lang="de-DE" dirty="0"/>
              <a:t> </a:t>
            </a:r>
            <a:r>
              <a:rPr lang="de-DE" dirty="0" err="1"/>
              <a:t>your</a:t>
            </a:r>
            <a:r>
              <a:rPr lang="de-DE" dirty="0"/>
              <a:t> </a:t>
            </a:r>
            <a:r>
              <a:rPr lang="de-DE" dirty="0" err="1"/>
              <a:t>code</a:t>
            </a:r>
            <a:r>
              <a:rPr lang="de-DE" dirty="0"/>
              <a:t> </a:t>
            </a:r>
            <a:r>
              <a:rPr lang="de-DE" dirty="0" err="1"/>
              <a:t>into</a:t>
            </a:r>
            <a:r>
              <a:rPr lang="de-DE" dirty="0"/>
              <a:t> PowerShell ISE, </a:t>
            </a:r>
            <a:r>
              <a:rPr lang="de-DE" dirty="0" err="1"/>
              <a:t>select</a:t>
            </a:r>
            <a:r>
              <a:rPr lang="de-DE" dirty="0"/>
              <a:t> </a:t>
            </a:r>
            <a:r>
              <a:rPr lang="de-DE" dirty="0" err="1"/>
              <a:t>it</a:t>
            </a:r>
            <a:r>
              <a:rPr lang="de-DE" dirty="0"/>
              <a:t>, and </a:t>
            </a:r>
            <a:r>
              <a:rPr lang="de-DE" dirty="0" err="1"/>
              <a:t>copy</a:t>
            </a:r>
            <a:r>
              <a:rPr lang="de-DE" dirty="0"/>
              <a:t> </a:t>
            </a:r>
            <a:r>
              <a:rPr lang="de-DE" dirty="0" err="1"/>
              <a:t>it</a:t>
            </a:r>
            <a:r>
              <a:rPr lang="de-DE" dirty="0"/>
              <a:t> </a:t>
            </a:r>
            <a:r>
              <a:rPr lang="de-DE" dirty="0" err="1"/>
              <a:t>from</a:t>
            </a:r>
            <a:r>
              <a:rPr lang="de-DE" dirty="0"/>
              <a:t> ISE. Next, </a:t>
            </a:r>
            <a:r>
              <a:rPr lang="de-DE" dirty="0" err="1"/>
              <a:t>paste</a:t>
            </a:r>
            <a:r>
              <a:rPr lang="de-DE" dirty="0"/>
              <a:t> </a:t>
            </a:r>
            <a:r>
              <a:rPr lang="de-DE" dirty="0" err="1"/>
              <a:t>the</a:t>
            </a:r>
            <a:r>
              <a:rPr lang="de-DE" dirty="0"/>
              <a:t> </a:t>
            </a:r>
            <a:r>
              <a:rPr lang="de-DE" dirty="0" err="1"/>
              <a:t>code</a:t>
            </a:r>
            <a:r>
              <a:rPr lang="de-DE" dirty="0"/>
              <a:t> </a:t>
            </a:r>
            <a:r>
              <a:rPr lang="de-DE" dirty="0" err="1"/>
              <a:t>into</a:t>
            </a:r>
            <a:r>
              <a:rPr lang="de-DE" dirty="0"/>
              <a:t> </a:t>
            </a:r>
            <a:r>
              <a:rPr lang="de-DE" dirty="0" err="1"/>
              <a:t>the</a:t>
            </a:r>
            <a:r>
              <a:rPr lang="de-DE" dirty="0"/>
              <a:t> </a:t>
            </a:r>
            <a:r>
              <a:rPr lang="de-DE" dirty="0" err="1"/>
              <a:t>text</a:t>
            </a:r>
            <a:r>
              <a:rPr lang="de-DE" dirty="0"/>
              <a:t> </a:t>
            </a:r>
            <a:r>
              <a:rPr lang="de-DE" dirty="0" err="1"/>
              <a:t>field</a:t>
            </a:r>
            <a:r>
              <a:rPr lang="de-DE" dirty="0"/>
              <a:t>. </a:t>
            </a:r>
            <a:r>
              <a:rPr lang="de-DE" dirty="0" err="1"/>
              <a:t>It</a:t>
            </a:r>
            <a:r>
              <a:rPr lang="de-DE" dirty="0"/>
              <a:t> will </a:t>
            </a:r>
            <a:r>
              <a:rPr lang="de-DE" dirty="0" err="1"/>
              <a:t>appear</a:t>
            </a:r>
            <a:r>
              <a:rPr lang="de-DE" dirty="0"/>
              <a:t> </a:t>
            </a:r>
            <a:r>
              <a:rPr lang="de-DE" dirty="0" err="1"/>
              <a:t>black</a:t>
            </a:r>
            <a:r>
              <a:rPr lang="de-DE" dirty="0"/>
              <a:t> at </a:t>
            </a:r>
            <a:r>
              <a:rPr lang="de-DE" dirty="0" err="1"/>
              <a:t>first</a:t>
            </a:r>
            <a:r>
              <a:rPr lang="de-DE" dirty="0"/>
              <a:t>. </a:t>
            </a:r>
            <a:r>
              <a:rPr lang="de-DE" dirty="0" err="1"/>
              <a:t>When</a:t>
            </a:r>
            <a:r>
              <a:rPr lang="de-DE" dirty="0"/>
              <a:t> </a:t>
            </a:r>
            <a:r>
              <a:rPr lang="de-DE" dirty="0" err="1"/>
              <a:t>you</a:t>
            </a:r>
            <a:r>
              <a:rPr lang="de-DE" dirty="0"/>
              <a:t> </a:t>
            </a:r>
            <a:r>
              <a:rPr lang="de-DE" dirty="0" err="1"/>
              <a:t>click</a:t>
            </a:r>
            <a:r>
              <a:rPr lang="de-DE" dirty="0"/>
              <a:t> </a:t>
            </a:r>
            <a:r>
              <a:rPr lang="de-DE" dirty="0" err="1"/>
              <a:t>the</a:t>
            </a:r>
            <a:r>
              <a:rPr lang="de-DE" dirty="0"/>
              <a:t> </a:t>
            </a:r>
            <a:r>
              <a:rPr lang="de-DE" dirty="0" err="1"/>
              <a:t>small</a:t>
            </a:r>
            <a:r>
              <a:rPr lang="de-DE" dirty="0"/>
              <a:t> </a:t>
            </a:r>
            <a:r>
              <a:rPr lang="de-DE" dirty="0" err="1"/>
              <a:t>tool</a:t>
            </a:r>
            <a:r>
              <a:rPr lang="de-DE" dirty="0"/>
              <a:t> </a:t>
            </a:r>
            <a:r>
              <a:rPr lang="de-DE" dirty="0" err="1"/>
              <a:t>button</a:t>
            </a:r>
            <a:r>
              <a:rPr lang="de-DE" dirty="0"/>
              <a:t> </a:t>
            </a:r>
            <a:r>
              <a:rPr lang="de-DE" dirty="0" err="1"/>
              <a:t>that</a:t>
            </a:r>
            <a:r>
              <a:rPr lang="de-DE" dirty="0"/>
              <a:t> </a:t>
            </a:r>
            <a:r>
              <a:rPr lang="de-DE" dirty="0" err="1"/>
              <a:t>appears</a:t>
            </a:r>
            <a:r>
              <a:rPr lang="de-DE" dirty="0"/>
              <a:t> after </a:t>
            </a:r>
            <a:r>
              <a:rPr lang="de-DE" dirty="0" err="1"/>
              <a:t>pasting</a:t>
            </a:r>
            <a:r>
              <a:rPr lang="de-DE" dirty="0"/>
              <a:t> </a:t>
            </a:r>
            <a:r>
              <a:rPr lang="de-DE" dirty="0" err="1"/>
              <a:t>the</a:t>
            </a:r>
            <a:r>
              <a:rPr lang="de-DE" dirty="0"/>
              <a:t> </a:t>
            </a:r>
            <a:r>
              <a:rPr lang="de-DE" dirty="0" err="1"/>
              <a:t>code</a:t>
            </a:r>
            <a:r>
              <a:rPr lang="de-DE" dirty="0"/>
              <a:t>, </a:t>
            </a:r>
            <a:r>
              <a:rPr lang="de-DE" dirty="0" err="1"/>
              <a:t>choose</a:t>
            </a:r>
            <a:r>
              <a:rPr lang="de-DE" dirty="0"/>
              <a:t> </a:t>
            </a:r>
            <a:r>
              <a:rPr lang="de-DE" dirty="0" err="1"/>
              <a:t>the</a:t>
            </a:r>
            <a:r>
              <a:rPr lang="de-DE" dirty="0"/>
              <a:t> </a:t>
            </a:r>
            <a:r>
              <a:rPr lang="de-DE" dirty="0" err="1"/>
              <a:t>middle</a:t>
            </a:r>
            <a:r>
              <a:rPr lang="de-DE" dirty="0"/>
              <a:t> </a:t>
            </a:r>
            <a:r>
              <a:rPr lang="de-DE" dirty="0" err="1"/>
              <a:t>icon</a:t>
            </a:r>
            <a:r>
              <a:rPr lang="de-DE" dirty="0"/>
              <a:t> </a:t>
            </a:r>
            <a:r>
              <a:rPr lang="de-DE" dirty="0" err="1"/>
              <a:t>with</a:t>
            </a:r>
            <a:r>
              <a:rPr lang="de-DE" dirty="0"/>
              <a:t> </a:t>
            </a:r>
            <a:r>
              <a:rPr lang="de-DE" dirty="0" err="1"/>
              <a:t>the</a:t>
            </a:r>
            <a:r>
              <a:rPr lang="de-DE" dirty="0"/>
              <a:t> </a:t>
            </a:r>
            <a:r>
              <a:rPr lang="de-DE" dirty="0" err="1"/>
              <a:t>brush</a:t>
            </a:r>
            <a:r>
              <a:rPr lang="de-DE" dirty="0"/>
              <a:t>. This </a:t>
            </a:r>
            <a:r>
              <a:rPr lang="de-DE" dirty="0" err="1"/>
              <a:t>adds</a:t>
            </a:r>
            <a:r>
              <a:rPr lang="de-DE" dirty="0"/>
              <a:t> back </a:t>
            </a:r>
            <a:r>
              <a:rPr lang="de-DE" dirty="0" err="1"/>
              <a:t>the</a:t>
            </a:r>
            <a:r>
              <a:rPr lang="de-DE" dirty="0"/>
              <a:t> </a:t>
            </a:r>
            <a:r>
              <a:rPr lang="de-DE" dirty="0" err="1"/>
              <a:t>token</a:t>
            </a:r>
            <a:r>
              <a:rPr lang="de-DE" dirty="0"/>
              <a:t> </a:t>
            </a:r>
            <a:r>
              <a:rPr lang="de-DE" dirty="0" err="1"/>
              <a:t>colors</a:t>
            </a:r>
            <a:r>
              <a:rPr lang="de-DE" dirty="0"/>
              <a:t>.</a:t>
            </a:r>
          </a:p>
          <a:p>
            <a:endParaRPr lang="de-DE" dirty="0"/>
          </a:p>
          <a:p>
            <a:r>
              <a:rPr lang="de-DE" dirty="0" err="1"/>
              <a:t>Again</a:t>
            </a:r>
            <a:r>
              <a:rPr lang="de-DE" dirty="0"/>
              <a:t>, </a:t>
            </a:r>
            <a:r>
              <a:rPr lang="de-DE" dirty="0" err="1"/>
              <a:t>use</a:t>
            </a:r>
            <a:r>
              <a:rPr lang="de-DE" dirty="0"/>
              <a:t> </a:t>
            </a:r>
            <a:r>
              <a:rPr lang="de-DE" dirty="0" err="1"/>
              <a:t>any</a:t>
            </a:r>
            <a:r>
              <a:rPr lang="de-DE" dirty="0"/>
              <a:t> </a:t>
            </a:r>
            <a:r>
              <a:rPr lang="de-DE" dirty="0" err="1"/>
              <a:t>editor</a:t>
            </a:r>
            <a:r>
              <a:rPr lang="de-DE" dirty="0"/>
              <a:t> </a:t>
            </a:r>
            <a:r>
              <a:rPr lang="de-DE" dirty="0" err="1"/>
              <a:t>you</a:t>
            </a:r>
            <a:r>
              <a:rPr lang="de-DE" dirty="0"/>
              <a:t> </a:t>
            </a:r>
            <a:r>
              <a:rPr lang="de-DE" dirty="0" err="1"/>
              <a:t>want</a:t>
            </a:r>
            <a:r>
              <a:rPr lang="de-DE" dirty="0"/>
              <a:t> </a:t>
            </a:r>
            <a:r>
              <a:rPr lang="de-DE" dirty="0" err="1"/>
              <a:t>during</a:t>
            </a:r>
            <a:r>
              <a:rPr lang="de-DE" dirty="0"/>
              <a:t> </a:t>
            </a:r>
            <a:r>
              <a:rPr lang="de-DE" dirty="0" err="1"/>
              <a:t>your</a:t>
            </a:r>
            <a:r>
              <a:rPr lang="de-DE" dirty="0"/>
              <a:t> </a:t>
            </a:r>
            <a:r>
              <a:rPr lang="de-DE" dirty="0" err="1"/>
              <a:t>demos</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use</a:t>
            </a:r>
            <a:r>
              <a:rPr lang="de-DE" dirty="0"/>
              <a:t> ISE </a:t>
            </a:r>
            <a:r>
              <a:rPr lang="de-DE" dirty="0" err="1"/>
              <a:t>solely</a:t>
            </a:r>
            <a:r>
              <a:rPr lang="de-DE" dirty="0"/>
              <a:t> </a:t>
            </a:r>
            <a:r>
              <a:rPr lang="de-DE" dirty="0" err="1"/>
              <a:t>for</a:t>
            </a:r>
            <a:r>
              <a:rPr lang="de-DE" dirty="0"/>
              <a:t> </a:t>
            </a:r>
            <a:r>
              <a:rPr lang="de-DE" dirty="0" err="1"/>
              <a:t>the</a:t>
            </a:r>
            <a:r>
              <a:rPr lang="de-DE" dirty="0"/>
              <a:t> </a:t>
            </a:r>
            <a:r>
              <a:rPr lang="de-DE" dirty="0" err="1"/>
              <a:t>purpose</a:t>
            </a:r>
            <a:r>
              <a:rPr lang="de-DE" dirty="0"/>
              <a:t> </a:t>
            </a:r>
            <a:r>
              <a:rPr lang="de-DE" dirty="0" err="1"/>
              <a:t>of</a:t>
            </a:r>
            <a:r>
              <a:rPr lang="de-DE" dirty="0"/>
              <a:t> </a:t>
            </a:r>
            <a:r>
              <a:rPr lang="de-DE" dirty="0" err="1"/>
              <a:t>consistently</a:t>
            </a:r>
            <a:r>
              <a:rPr lang="de-DE" dirty="0"/>
              <a:t> color-</a:t>
            </a:r>
            <a:r>
              <a:rPr lang="de-DE" dirty="0" err="1"/>
              <a:t>coding</a:t>
            </a:r>
            <a:r>
              <a:rPr lang="de-DE" dirty="0"/>
              <a:t>.</a:t>
            </a:r>
          </a:p>
          <a:p>
            <a:r>
              <a:rPr lang="de-DE" dirty="0" err="1"/>
              <a:t>If</a:t>
            </a:r>
            <a:r>
              <a:rPr lang="de-DE" dirty="0"/>
              <a:t> </a:t>
            </a:r>
            <a:r>
              <a:rPr lang="de-DE" dirty="0" err="1"/>
              <a:t>you</a:t>
            </a:r>
            <a:r>
              <a:rPr lang="de-DE" dirty="0"/>
              <a:t> </a:t>
            </a:r>
            <a:r>
              <a:rPr lang="de-DE" dirty="0" err="1"/>
              <a:t>use</a:t>
            </a:r>
            <a:r>
              <a:rPr lang="de-DE" dirty="0"/>
              <a:t> </a:t>
            </a:r>
            <a:r>
              <a:rPr lang="de-DE" dirty="0" err="1"/>
              <a:t>editors</a:t>
            </a:r>
            <a:r>
              <a:rPr lang="de-DE" dirty="0"/>
              <a:t> </a:t>
            </a:r>
            <a:r>
              <a:rPr lang="de-DE" dirty="0" err="1"/>
              <a:t>other</a:t>
            </a:r>
            <a:r>
              <a:rPr lang="de-DE" dirty="0"/>
              <a:t> </a:t>
            </a:r>
            <a:r>
              <a:rPr lang="de-DE" dirty="0" err="1"/>
              <a:t>than</a:t>
            </a:r>
            <a:r>
              <a:rPr lang="de-DE" dirty="0"/>
              <a:t> ISE, </a:t>
            </a:r>
            <a:r>
              <a:rPr lang="de-DE" dirty="0" err="1"/>
              <a:t>make</a:t>
            </a:r>
            <a:r>
              <a:rPr lang="de-DE" dirty="0"/>
              <a:t> </a:t>
            </a:r>
            <a:r>
              <a:rPr lang="de-DE" dirty="0" err="1"/>
              <a:t>sure</a:t>
            </a:r>
            <a:r>
              <a:rPr lang="de-DE" dirty="0"/>
              <a:t> </a:t>
            </a:r>
            <a:r>
              <a:rPr lang="de-DE" dirty="0" err="1"/>
              <a:t>you</a:t>
            </a:r>
            <a:r>
              <a:rPr lang="de-DE" dirty="0"/>
              <a:t> </a:t>
            </a:r>
            <a:r>
              <a:rPr lang="de-DE" dirty="0" err="1"/>
              <a:t>choose</a:t>
            </a:r>
            <a:r>
              <a:rPr lang="de-DE" dirty="0"/>
              <a:t> a light </a:t>
            </a:r>
            <a:r>
              <a:rPr lang="de-DE" dirty="0" err="1"/>
              <a:t>theme</a:t>
            </a:r>
            <a:r>
              <a:rPr lang="de-DE" dirty="0"/>
              <a:t>. Dark </a:t>
            </a:r>
            <a:r>
              <a:rPr lang="de-DE" dirty="0" err="1"/>
              <a:t>themes</a:t>
            </a:r>
            <a:r>
              <a:rPr lang="de-DE" dirty="0"/>
              <a:t> </a:t>
            </a:r>
            <a:r>
              <a:rPr lang="de-DE" dirty="0" err="1"/>
              <a:t>are</a:t>
            </a:r>
            <a:r>
              <a:rPr lang="de-DE" dirty="0"/>
              <a:t> </a:t>
            </a:r>
            <a:r>
              <a:rPr lang="de-DE" dirty="0" err="1"/>
              <a:t>hard</a:t>
            </a:r>
            <a:r>
              <a:rPr lang="de-DE" dirty="0"/>
              <a:t> </a:t>
            </a:r>
            <a:r>
              <a:rPr lang="de-DE" dirty="0" err="1"/>
              <a:t>to</a:t>
            </a:r>
            <a:r>
              <a:rPr lang="de-DE" dirty="0"/>
              <a:t> </a:t>
            </a:r>
            <a:r>
              <a:rPr lang="de-DE" dirty="0" err="1"/>
              <a:t>watch</a:t>
            </a:r>
            <a:r>
              <a:rPr lang="de-DE" dirty="0"/>
              <a:t> in a </a:t>
            </a:r>
            <a:r>
              <a:rPr lang="de-DE" dirty="0" err="1"/>
              <a:t>presentation</a:t>
            </a:r>
            <a:r>
              <a:rPr lang="de-DE" dirty="0"/>
              <a:t> </a:t>
            </a:r>
            <a:r>
              <a:rPr lang="de-DE" dirty="0" err="1"/>
              <a:t>room</a:t>
            </a:r>
            <a:r>
              <a:rPr lang="de-DE" dirty="0"/>
              <a:t>.</a:t>
            </a:r>
          </a:p>
        </p:txBody>
      </p:sp>
      <p:sp>
        <p:nvSpPr>
          <p:cNvPr id="4" name="Foliennummernplatzhalter 3"/>
          <p:cNvSpPr>
            <a:spLocks noGrp="1"/>
          </p:cNvSpPr>
          <p:nvPr>
            <p:ph type="sldNum" sz="quarter" idx="10"/>
          </p:nvPr>
        </p:nvSpPr>
        <p:spPr/>
        <p:txBody>
          <a:bodyPr/>
          <a:lstStyle/>
          <a:p>
            <a:fld id="{42C819DE-7AE7-43B1-9EB8-0F6CA26EC42C}" type="slidenum">
              <a:rPr lang="en-US" smtClean="0"/>
              <a:t>28</a:t>
            </a:fld>
            <a:endParaRPr lang="en-US"/>
          </a:p>
        </p:txBody>
      </p:sp>
    </p:spTree>
    <p:extLst>
      <p:ext uri="{BB962C8B-B14F-4D97-AF65-F5344CB8AC3E}">
        <p14:creationId xmlns:p14="http://schemas.microsoft.com/office/powerpoint/2010/main" val="3339645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29</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411039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499326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626616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91650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sstranger</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sstranger</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8">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 id="2147483671" r:id="rId15"/>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sstranger</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hyperlink" Target="https://docs.microsoft.com/azure/azure-functions/"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powershell/polaris" TargetMode="External"/><Relationship Id="rId3" Type="http://schemas.openxmlformats.org/officeDocument/2006/relationships/hyperlink" Target="https://devblogs.microsoft.com/powershell/public-preview-of-powershell-in-azure-functions-2-x/" TargetMode="External"/><Relationship Id="rId7" Type="http://schemas.openxmlformats.org/officeDocument/2006/relationships/hyperlink" Target="https://dev.to/azure/event-driven-serverless-containers-with-powershell-azure-functions-and-azure-container-instances-e9b"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www.youtube.com/watch?v=biTE9PgdOAs&amp;feature=youtu.be" TargetMode="External"/><Relationship Id="rId5" Type="http://schemas.openxmlformats.org/officeDocument/2006/relationships/hyperlink" Target="https://docs.microsoft.com/en-us/azure/azure-functions/functions-reference-powershell" TargetMode="External"/><Relationship Id="rId10" Type="http://schemas.openxmlformats.org/officeDocument/2006/relationships/hyperlink" Target="ttps://github.com/Badgerati/Pode" TargetMode="External"/><Relationship Id="rId4" Type="http://schemas.openxmlformats.org/officeDocument/2006/relationships/hyperlink" Target="https://docs.microsoft.com/en-us/azure/azure-functions/functions-create-first-function-powershell" TargetMode="External"/><Relationship Id="rId9" Type="http://schemas.openxmlformats.org/officeDocument/2006/relationships/hyperlink" Target="https://universaldashboard.io/"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list=PLfeA8kIs7Cocir1-TuSN3mOnj3qzyRShA&amp;time_continue=1&amp;v=6nPGEIFqlXw"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s://www.youtube.com/watch?v=rdazN6htzSs" TargetMode="External"/><Relationship Id="rId4" Type="http://schemas.openxmlformats.org/officeDocument/2006/relationships/hyperlink" Target="https://itnext.io/serverless-from-the-beginning-using-azure-functions-azure-portal-part-i-7334a083b8f0"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b="1" dirty="0"/>
              <a:t>Use PowerShell  for Prototyping</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Stefan Stranger</a:t>
            </a:r>
          </a:p>
        </p:txBody>
      </p:sp>
      <p:pic>
        <p:nvPicPr>
          <p:cNvPr id="6" name="Picture 5" descr="A close up of a logo&#10;&#10;Description generated with very high confidence">
            <a:extLst>
              <a:ext uri="{FF2B5EF4-FFF2-40B4-BE49-F238E27FC236}">
                <a16:creationId xmlns:a16="http://schemas.microsoft.com/office/drawing/2014/main" id="{0473B88C-765A-4263-8CC4-A4D09F9C4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76" y="5233738"/>
            <a:ext cx="540895" cy="540895"/>
          </a:xfrm>
          <a:prstGeom prst="rect">
            <a:avLst/>
          </a:prstGeom>
        </p:spPr>
      </p:pic>
      <p:sp>
        <p:nvSpPr>
          <p:cNvPr id="7" name="TextBox 6">
            <a:extLst>
              <a:ext uri="{FF2B5EF4-FFF2-40B4-BE49-F238E27FC236}">
                <a16:creationId xmlns:a16="http://schemas.microsoft.com/office/drawing/2014/main" id="{CA5904DE-BF4C-4BD2-9012-0924DB5E3F26}"/>
              </a:ext>
            </a:extLst>
          </p:cNvPr>
          <p:cNvSpPr txBox="1"/>
          <p:nvPr/>
        </p:nvSpPr>
        <p:spPr>
          <a:xfrm>
            <a:off x="1306271" y="5837391"/>
            <a:ext cx="3666593" cy="369332"/>
          </a:xfrm>
          <a:prstGeom prst="rect">
            <a:avLst/>
          </a:prstGeom>
          <a:noFill/>
        </p:spPr>
        <p:txBody>
          <a:bodyPr wrap="square" rtlCol="0">
            <a:spAutoFit/>
          </a:bodyPr>
          <a:lstStyle/>
          <a:p>
            <a:r>
              <a:rPr lang="en-US" dirty="0"/>
              <a:t>https://github.com/stefanstranger</a:t>
            </a:r>
            <a:endParaRPr lang="nl-NL" dirty="0"/>
          </a:p>
        </p:txBody>
      </p:sp>
      <p:sp>
        <p:nvSpPr>
          <p:cNvPr id="8" name="TextBox 7">
            <a:extLst>
              <a:ext uri="{FF2B5EF4-FFF2-40B4-BE49-F238E27FC236}">
                <a16:creationId xmlns:a16="http://schemas.microsoft.com/office/drawing/2014/main" id="{4E01E419-D023-4AA4-8DD0-DF4E951D15E9}"/>
              </a:ext>
            </a:extLst>
          </p:cNvPr>
          <p:cNvSpPr txBox="1"/>
          <p:nvPr/>
        </p:nvSpPr>
        <p:spPr>
          <a:xfrm>
            <a:off x="1306271" y="5305531"/>
            <a:ext cx="1454046" cy="369332"/>
          </a:xfrm>
          <a:prstGeom prst="rect">
            <a:avLst/>
          </a:prstGeom>
          <a:noFill/>
        </p:spPr>
        <p:txBody>
          <a:bodyPr wrap="square" rtlCol="0">
            <a:spAutoFit/>
          </a:bodyPr>
          <a:lstStyle/>
          <a:p>
            <a:r>
              <a:rPr lang="en-US" dirty="0"/>
              <a:t>@sstranger</a:t>
            </a:r>
            <a:endParaRPr lang="nl-NL" dirty="0"/>
          </a:p>
        </p:txBody>
      </p:sp>
      <p:pic>
        <p:nvPicPr>
          <p:cNvPr id="9" name="Picture 8">
            <a:extLst>
              <a:ext uri="{FF2B5EF4-FFF2-40B4-BE49-F238E27FC236}">
                <a16:creationId xmlns:a16="http://schemas.microsoft.com/office/drawing/2014/main" id="{7CF1CADE-EB68-4B84-AA62-DDEB8BFF3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23" y="5790757"/>
            <a:ext cx="462599" cy="462599"/>
          </a:xfrm>
          <a:prstGeom prst="rect">
            <a:avLst/>
          </a:prstGeom>
        </p:spPr>
      </p:pic>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de-DE" dirty="0"/>
              <a:t>Outline your presentation here</a:t>
            </a:r>
          </a:p>
          <a:p>
            <a:pPr lvl="1"/>
            <a:r>
              <a:rPr lang="de-DE" dirty="0"/>
              <a:t>Keep bullets to one line</a:t>
            </a:r>
          </a:p>
          <a:p>
            <a:pPr lvl="1"/>
            <a:r>
              <a:rPr lang="de-DE" dirty="0"/>
              <a:t>Do not use linebreaks, be precise and on point!</a:t>
            </a:r>
          </a:p>
          <a:p>
            <a:pPr lvl="2"/>
            <a:r>
              <a:rPr lang="de-DE" dirty="0"/>
              <a:t>Try and avoid 3rd level bullets</a:t>
            </a:r>
          </a:p>
          <a:p>
            <a:pPr lvl="2"/>
            <a:endParaRPr lang="de-DE" dirty="0"/>
          </a:p>
          <a:p>
            <a:r>
              <a:rPr lang="de-DE" dirty="0"/>
              <a:t>Keep need for slides to a minimum</a:t>
            </a:r>
          </a:p>
          <a:p>
            <a:r>
              <a:rPr lang="de-DE" dirty="0"/>
              <a:t>Use demos instead</a:t>
            </a:r>
          </a:p>
          <a:p>
            <a:endParaRPr lang="en-US" dirty="0"/>
          </a:p>
          <a:p>
            <a:r>
              <a:rPr lang="en-US" dirty="0"/>
              <a:t>This is an example of the “Title &amp; Non-bulleted text” layout.</a:t>
            </a:r>
          </a:p>
        </p:txBody>
      </p:sp>
      <p:sp>
        <p:nvSpPr>
          <p:cNvPr id="2" name="Footer Placeholder 1">
            <a:extLst>
              <a:ext uri="{FF2B5EF4-FFF2-40B4-BE49-F238E27FC236}">
                <a16:creationId xmlns:a16="http://schemas.microsoft.com/office/drawing/2014/main" id="{AC7B47F1-4753-4076-9C8B-2EF548B8B129}"/>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247773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en-US" dirty="0"/>
              <a:t>What is a Prototype?</a:t>
            </a:r>
          </a:p>
          <a:p>
            <a:r>
              <a:rPr lang="en-US" dirty="0"/>
              <a:t>Why use PowerShell for Prototyping?</a:t>
            </a:r>
          </a:p>
          <a:p>
            <a:r>
              <a:rPr lang="en-US" dirty="0"/>
              <a:t>Scenario – Self-Service in Azure Active Directory</a:t>
            </a:r>
          </a:p>
          <a:p>
            <a:r>
              <a:rPr lang="en-US" dirty="0"/>
              <a:t>Which Frameworks or Platforms can we use?</a:t>
            </a:r>
          </a:p>
          <a:p>
            <a:r>
              <a:rPr lang="en-US" dirty="0"/>
              <a:t>Demo’s</a:t>
            </a:r>
          </a:p>
          <a:p>
            <a:endParaRPr lang="en-US" dirty="0"/>
          </a:p>
        </p:txBody>
      </p:sp>
      <p:sp>
        <p:nvSpPr>
          <p:cNvPr id="2" name="Footer Placeholder 1">
            <a:extLst>
              <a:ext uri="{FF2B5EF4-FFF2-40B4-BE49-F238E27FC236}">
                <a16:creationId xmlns:a16="http://schemas.microsoft.com/office/drawing/2014/main" id="{AC7B47F1-4753-4076-9C8B-2EF548B8B129}"/>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240295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A6C2A-BFEC-47AF-8BEE-02398D50CD70}"/>
              </a:ext>
            </a:extLst>
          </p:cNvPr>
          <p:cNvSpPr>
            <a:spLocks noGrp="1"/>
          </p:cNvSpPr>
          <p:nvPr>
            <p:ph type="title"/>
          </p:nvPr>
        </p:nvSpPr>
        <p:spPr>
          <a:xfrm>
            <a:off x="781464" y="435491"/>
            <a:ext cx="5314536" cy="977253"/>
          </a:xfrm>
        </p:spPr>
        <p:txBody>
          <a:bodyPr>
            <a:normAutofit/>
          </a:bodyPr>
          <a:lstStyle/>
          <a:p>
            <a:r>
              <a:rPr lang="en-US" dirty="0"/>
              <a:t>What is a prototype?</a:t>
            </a:r>
            <a:endParaRPr lang="nl-NL" dirty="0"/>
          </a:p>
        </p:txBody>
      </p:sp>
      <p:sp>
        <p:nvSpPr>
          <p:cNvPr id="3" name="Content Placeholder 2">
            <a:extLst>
              <a:ext uri="{FF2B5EF4-FFF2-40B4-BE49-F238E27FC236}">
                <a16:creationId xmlns:a16="http://schemas.microsoft.com/office/drawing/2014/main" id="{674344FE-422D-47DC-919B-DCD8987533F3}"/>
              </a:ext>
            </a:extLst>
          </p:cNvPr>
          <p:cNvSpPr>
            <a:spLocks noGrp="1"/>
          </p:cNvSpPr>
          <p:nvPr>
            <p:ph idx="1"/>
          </p:nvPr>
        </p:nvSpPr>
        <p:spPr>
          <a:xfrm>
            <a:off x="781464" y="1412744"/>
            <a:ext cx="5314543" cy="3375920"/>
          </a:xfrm>
        </p:spPr>
        <p:txBody>
          <a:bodyPr anchor="t">
            <a:noAutofit/>
          </a:bodyPr>
          <a:lstStyle/>
          <a:p>
            <a:pPr marL="285750" indent="-285750">
              <a:buFont typeface="Arial" panose="020B0604020202020204" pitchFamily="34" charset="0"/>
              <a:buChar char="•"/>
            </a:pPr>
            <a:r>
              <a:rPr lang="en-US" sz="2400" dirty="0"/>
              <a:t>Brings designs to life for:</a:t>
            </a:r>
          </a:p>
          <a:p>
            <a:pPr marL="742950" lvl="1" indent="-285750">
              <a:buFont typeface="Arial" panose="020B0604020202020204" pitchFamily="34" charset="0"/>
              <a:buChar char="•"/>
            </a:pPr>
            <a:r>
              <a:rPr lang="en-US" dirty="0"/>
              <a:t>Designers</a:t>
            </a:r>
          </a:p>
          <a:p>
            <a:pPr marL="742950" lvl="1" indent="-285750">
              <a:buFont typeface="Arial" panose="020B0604020202020204" pitchFamily="34" charset="0"/>
              <a:buChar char="•"/>
            </a:pPr>
            <a:r>
              <a:rPr lang="en-US" dirty="0"/>
              <a:t>Users</a:t>
            </a:r>
          </a:p>
          <a:p>
            <a:pPr marL="285750" indent="-285750">
              <a:buFont typeface="Arial" panose="020B0604020202020204" pitchFamily="34" charset="0"/>
              <a:buChar char="•"/>
            </a:pPr>
            <a:r>
              <a:rPr lang="en-US" sz="2400" dirty="0"/>
              <a:t>Allows for exploring ideas</a:t>
            </a:r>
          </a:p>
          <a:p>
            <a:pPr marL="285750" indent="-285750">
              <a:buFont typeface="Arial" panose="020B0604020202020204" pitchFamily="34" charset="0"/>
              <a:buChar char="•"/>
            </a:pPr>
            <a:r>
              <a:rPr lang="en-US" sz="2400" dirty="0"/>
              <a:t>May evolve into final product, or be replaced by an idea that worked better</a:t>
            </a:r>
          </a:p>
          <a:p>
            <a:pPr marL="285750" indent="-285750">
              <a:buFont typeface="Arial" panose="020B0604020202020204" pitchFamily="34" charset="0"/>
              <a:buChar char="•"/>
            </a:pPr>
            <a:r>
              <a:rPr lang="en-US" sz="2400" dirty="0"/>
              <a:t>Is about the presentation of ideas</a:t>
            </a:r>
            <a:endParaRPr lang="nl-NL" sz="2400" dirty="0"/>
          </a:p>
        </p:txBody>
      </p:sp>
      <p:pic>
        <p:nvPicPr>
          <p:cNvPr id="1026" name="Picture 2" descr="https://i.ytimg.com/vi/m29GjstJAbA/maxresdefault.jpg">
            <a:extLst>
              <a:ext uri="{FF2B5EF4-FFF2-40B4-BE49-F238E27FC236}">
                <a16:creationId xmlns:a16="http://schemas.microsoft.com/office/drawing/2014/main" id="{065DB13A-3D03-4189-9670-8067653CA7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43" r="34826"/>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CB02C7BC-50D9-4579-8881-F651E7375743}"/>
              </a:ext>
            </a:extLst>
          </p:cNvPr>
          <p:cNvSpPr>
            <a:spLocks noGrp="1"/>
          </p:cNvSpPr>
          <p:nvPr>
            <p:ph type="ftr" sz="quarter" idx="11"/>
          </p:nvPr>
        </p:nvSpPr>
        <p:spPr/>
        <p:txBody>
          <a:bodyPr/>
          <a:lstStyle/>
          <a:p>
            <a:r>
              <a:rPr lang="en-US" dirty="0"/>
              <a:t>sstranger</a:t>
            </a:r>
          </a:p>
        </p:txBody>
      </p:sp>
    </p:spTree>
    <p:extLst>
      <p:ext uri="{BB962C8B-B14F-4D97-AF65-F5344CB8AC3E}">
        <p14:creationId xmlns:p14="http://schemas.microsoft.com/office/powerpoint/2010/main" val="2303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3B9B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6D1B-F879-4FBD-94E9-EEFE1EFC6BC3}"/>
              </a:ext>
            </a:extLst>
          </p:cNvPr>
          <p:cNvSpPr>
            <a:spLocks noGrp="1"/>
          </p:cNvSpPr>
          <p:nvPr>
            <p:ph type="title"/>
          </p:nvPr>
        </p:nvSpPr>
        <p:spPr>
          <a:xfrm>
            <a:off x="801098" y="1396289"/>
            <a:ext cx="4624342" cy="1325563"/>
          </a:xfrm>
        </p:spPr>
        <p:txBody>
          <a:bodyPr>
            <a:normAutofit/>
          </a:bodyPr>
          <a:lstStyle/>
          <a:p>
            <a:r>
              <a:rPr lang="en-US" sz="3700"/>
              <a:t>Why use PowerShell for Prototyping?</a:t>
            </a:r>
            <a:endParaRPr lang="nl-NL" sz="3700"/>
          </a:p>
        </p:txBody>
      </p:sp>
      <p:sp>
        <p:nvSpPr>
          <p:cNvPr id="21" name="Oval 20">
            <a:extLst>
              <a:ext uri="{FF2B5EF4-FFF2-40B4-BE49-F238E27FC236}">
                <a16:creationId xmlns:a16="http://schemas.microsoft.com/office/drawing/2014/main" id="{54A709FC-1ADC-45CD-856D-3B1A50C58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49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AE67272E-0E66-4396-9C0C-4E154CCE2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0087" y="361702"/>
            <a:ext cx="1691640" cy="1691640"/>
          </a:xfrm>
          <a:custGeom>
            <a:avLst/>
            <a:gdLst>
              <a:gd name="connsiteX0" fmla="*/ 845820 w 1691640"/>
              <a:gd name="connsiteY0" fmla="*/ 0 h 1691640"/>
              <a:gd name="connsiteX1" fmla="*/ 1691640 w 1691640"/>
              <a:gd name="connsiteY1" fmla="*/ 845820 h 1691640"/>
              <a:gd name="connsiteX2" fmla="*/ 845820 w 1691640"/>
              <a:gd name="connsiteY2" fmla="*/ 1691640 h 1691640"/>
              <a:gd name="connsiteX3" fmla="*/ 0 w 1691640"/>
              <a:gd name="connsiteY3" fmla="*/ 845820 h 1691640"/>
              <a:gd name="connsiteX4" fmla="*/ 845820 w 1691640"/>
              <a:gd name="connsiteY4" fmla="*/ 0 h 169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1691640">
                <a:moveTo>
                  <a:pt x="845820" y="0"/>
                </a:moveTo>
                <a:cubicBezTo>
                  <a:pt x="1312954" y="0"/>
                  <a:pt x="1691640" y="378686"/>
                  <a:pt x="1691640" y="845820"/>
                </a:cubicBezTo>
                <a:cubicBezTo>
                  <a:pt x="1691640" y="1312954"/>
                  <a:pt x="1312954" y="1691640"/>
                  <a:pt x="845820" y="1691640"/>
                </a:cubicBezTo>
                <a:cubicBezTo>
                  <a:pt x="378687" y="1691640"/>
                  <a:pt x="0" y="1312954"/>
                  <a:pt x="0" y="845820"/>
                </a:cubicBezTo>
                <a:cubicBezTo>
                  <a:pt x="0" y="378686"/>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close up of a logo&#10;&#10;Description generated with very high confidence">
            <a:extLst>
              <a:ext uri="{FF2B5EF4-FFF2-40B4-BE49-F238E27FC236}">
                <a16:creationId xmlns:a16="http://schemas.microsoft.com/office/drawing/2014/main" id="{F7EF4ED6-EB6B-4818-9554-D53172ADC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267" y="658882"/>
            <a:ext cx="1097280" cy="1097280"/>
          </a:xfrm>
          <a:prstGeom prst="rect">
            <a:avLst/>
          </a:prstGeom>
        </p:spPr>
      </p:pic>
      <p:sp>
        <p:nvSpPr>
          <p:cNvPr id="3" name="Content Placeholder 2">
            <a:extLst>
              <a:ext uri="{FF2B5EF4-FFF2-40B4-BE49-F238E27FC236}">
                <a16:creationId xmlns:a16="http://schemas.microsoft.com/office/drawing/2014/main" id="{CA6A3B7B-BF6C-4902-818A-EAF6C983C3BC}"/>
              </a:ext>
            </a:extLst>
          </p:cNvPr>
          <p:cNvSpPr>
            <a:spLocks noGrp="1"/>
          </p:cNvSpPr>
          <p:nvPr>
            <p:ph idx="1"/>
          </p:nvPr>
        </p:nvSpPr>
        <p:spPr>
          <a:xfrm>
            <a:off x="805543" y="2871982"/>
            <a:ext cx="4558309" cy="3181684"/>
          </a:xfrm>
        </p:spPr>
        <p:txBody>
          <a:bodyPr anchor="t">
            <a:normAutofit/>
          </a:bodyPr>
          <a:lstStyle/>
          <a:p>
            <a:pPr marL="457200" indent="-457200">
              <a:buFont typeface="Arial" panose="020B0604020202020204" pitchFamily="34" charset="0"/>
              <a:buChar char="•"/>
            </a:pPr>
            <a:r>
              <a:rPr lang="en-US" dirty="0">
                <a:solidFill>
                  <a:schemeClr val="bg1"/>
                </a:solidFill>
              </a:rPr>
              <a:t>Experience</a:t>
            </a:r>
          </a:p>
          <a:p>
            <a:pPr marL="457200" indent="-457200">
              <a:buFont typeface="Arial" panose="020B0604020202020204" pitchFamily="34" charset="0"/>
              <a:buChar char="•"/>
            </a:pPr>
            <a:r>
              <a:rPr lang="en-US" dirty="0">
                <a:solidFill>
                  <a:schemeClr val="bg1"/>
                </a:solidFill>
              </a:rPr>
              <a:t>Integration</a:t>
            </a:r>
          </a:p>
          <a:p>
            <a:pPr marL="457200" indent="-457200">
              <a:buFont typeface="Arial" panose="020B0604020202020204" pitchFamily="34" charset="0"/>
              <a:buChar char="•"/>
            </a:pPr>
            <a:r>
              <a:rPr lang="en-US" dirty="0">
                <a:solidFill>
                  <a:schemeClr val="bg1"/>
                </a:solidFill>
              </a:rPr>
              <a:t>Cross Platform</a:t>
            </a:r>
          </a:p>
          <a:p>
            <a:pPr marL="457200" indent="-457200">
              <a:buFont typeface="Arial" panose="020B0604020202020204" pitchFamily="34" charset="0"/>
              <a:buChar char="•"/>
            </a:pPr>
            <a:r>
              <a:rPr lang="en-US" dirty="0">
                <a:solidFill>
                  <a:schemeClr val="bg1"/>
                </a:solidFill>
              </a:rPr>
              <a:t>Fun</a:t>
            </a:r>
            <a:endParaRPr lang="nl-NL" dirty="0">
              <a:solidFill>
                <a:schemeClr val="bg1"/>
              </a:solidFill>
            </a:endParaRPr>
          </a:p>
        </p:txBody>
      </p:sp>
      <p:sp>
        <p:nvSpPr>
          <p:cNvPr id="25" name="Oval 24">
            <a:extLst>
              <a:ext uri="{FF2B5EF4-FFF2-40B4-BE49-F238E27FC236}">
                <a16:creationId xmlns:a16="http://schemas.microsoft.com/office/drawing/2014/main" id="{BCB8E572-32F0-4C78-B268-2702C859F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3660" y="255756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BFC6224A-7B8A-4699-99DC-A6C9CD617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0611C424-EB44-492D-9C48-78BB0D5DC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38252" y="2722161"/>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7"/>
                  <a:pt x="2743200" y="1371600"/>
                </a:cubicBezTo>
                <a:cubicBezTo>
                  <a:pt x="2743200" y="2129114"/>
                  <a:pt x="2129114" y="2743200"/>
                  <a:pt x="1371600" y="2743200"/>
                </a:cubicBezTo>
                <a:cubicBezTo>
                  <a:pt x="614087" y="2743200"/>
                  <a:pt x="0" y="2129114"/>
                  <a:pt x="0" y="1371600"/>
                </a:cubicBezTo>
                <a:cubicBezTo>
                  <a:pt x="0" y="614087"/>
                  <a:pt x="614087" y="0"/>
                  <a:pt x="13716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9156A24-128C-4054-AAFF-F8CA5BA0E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8624" y="3"/>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EB2847EB-0EB5-407A-B9A4-AE74FEAFD1FB}"/>
              </a:ext>
            </a:extLst>
          </p:cNvPr>
          <p:cNvPicPr>
            <a:picLocks noChangeAspect="1"/>
          </p:cNvPicPr>
          <p:nvPr/>
        </p:nvPicPr>
        <p:blipFill>
          <a:blip r:embed="rId3"/>
          <a:stretch>
            <a:fillRect/>
          </a:stretch>
        </p:blipFill>
        <p:spPr>
          <a:xfrm>
            <a:off x="9184541" y="179498"/>
            <a:ext cx="2443301" cy="2443301"/>
          </a:xfrm>
          <a:prstGeom prst="rect">
            <a:avLst/>
          </a:prstGeom>
        </p:spPr>
      </p:pic>
      <p:pic>
        <p:nvPicPr>
          <p:cNvPr id="12" name="Picture 11">
            <a:extLst>
              <a:ext uri="{FF2B5EF4-FFF2-40B4-BE49-F238E27FC236}">
                <a16:creationId xmlns:a16="http://schemas.microsoft.com/office/drawing/2014/main" id="{678F1AE8-41C9-4665-8B85-3467C4C4028A}"/>
              </a:ext>
            </a:extLst>
          </p:cNvPr>
          <p:cNvPicPr>
            <a:picLocks noChangeAspect="1"/>
          </p:cNvPicPr>
          <p:nvPr/>
        </p:nvPicPr>
        <p:blipFill>
          <a:blip r:embed="rId4"/>
          <a:stretch>
            <a:fillRect/>
          </a:stretch>
        </p:blipFill>
        <p:spPr>
          <a:xfrm>
            <a:off x="6315043" y="3198952"/>
            <a:ext cx="1789619" cy="1789619"/>
          </a:xfrm>
          <a:prstGeom prst="rect">
            <a:avLst/>
          </a:prstGeom>
        </p:spPr>
      </p:pic>
      <p:sp>
        <p:nvSpPr>
          <p:cNvPr id="33" name="Freeform: Shape 32">
            <a:extLst>
              <a:ext uri="{FF2B5EF4-FFF2-40B4-BE49-F238E27FC236}">
                <a16:creationId xmlns:a16="http://schemas.microsoft.com/office/drawing/2014/main" id="{646E8F12-06B4-4D6B-866C-1743B253C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3CC324B9-DFFF-42F1-8D81-AAD42554BD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702A200-062B-419E-8F09-31101041B444}"/>
              </a:ext>
            </a:extLst>
          </p:cNvPr>
          <p:cNvPicPr>
            <a:picLocks noChangeAspect="1"/>
          </p:cNvPicPr>
          <p:nvPr/>
        </p:nvPicPr>
        <p:blipFill>
          <a:blip r:embed="rId5"/>
          <a:stretch>
            <a:fillRect/>
          </a:stretch>
        </p:blipFill>
        <p:spPr>
          <a:xfrm>
            <a:off x="9494757" y="5412414"/>
            <a:ext cx="2208230" cy="977142"/>
          </a:xfrm>
          <a:prstGeom prst="rect">
            <a:avLst/>
          </a:prstGeom>
        </p:spPr>
      </p:pic>
      <p:sp>
        <p:nvSpPr>
          <p:cNvPr id="5" name="Footer Placeholder 4">
            <a:extLst>
              <a:ext uri="{FF2B5EF4-FFF2-40B4-BE49-F238E27FC236}">
                <a16:creationId xmlns:a16="http://schemas.microsoft.com/office/drawing/2014/main" id="{BD0E5FD4-58A9-4205-BB2D-6C8424A95A94}"/>
              </a:ext>
            </a:extLst>
          </p:cNvPr>
          <p:cNvSpPr>
            <a:spLocks noGrp="1"/>
          </p:cNvSpPr>
          <p:nvPr>
            <p:ph type="ftr" sz="quarter" idx="11"/>
          </p:nvPr>
        </p:nvSpPr>
        <p:spPr>
          <a:xfrm>
            <a:off x="9178724" y="6327085"/>
            <a:ext cx="2175075" cy="365125"/>
          </a:xfrm>
        </p:spPr>
        <p:txBody>
          <a:bodyPr/>
          <a:lstStyle/>
          <a:p>
            <a:r>
              <a:rPr lang="en-US" dirty="0"/>
              <a:t>sstranger</a:t>
            </a:r>
          </a:p>
        </p:txBody>
      </p:sp>
    </p:spTree>
    <p:extLst>
      <p:ext uri="{BB962C8B-B14F-4D97-AF65-F5344CB8AC3E}">
        <p14:creationId xmlns:p14="http://schemas.microsoft.com/office/powerpoint/2010/main" val="17401343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grpId="0" nodeType="afterEffect">
                                  <p:stCondLst>
                                    <p:cond delay="100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3B9B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92E3E-B314-49EC-8BE0-7433B4A231CD}"/>
              </a:ext>
            </a:extLst>
          </p:cNvPr>
          <p:cNvSpPr>
            <a:spLocks noGrp="1"/>
          </p:cNvSpPr>
          <p:nvPr>
            <p:ph type="title"/>
          </p:nvPr>
        </p:nvSpPr>
        <p:spPr>
          <a:xfrm>
            <a:off x="763230" y="321818"/>
            <a:ext cx="6387102" cy="1325563"/>
          </a:xfrm>
        </p:spPr>
        <p:txBody>
          <a:bodyPr>
            <a:normAutofit/>
          </a:bodyPr>
          <a:lstStyle/>
          <a:p>
            <a:r>
              <a:rPr lang="en-US" dirty="0"/>
              <a:t>Scenario – Self-Service in Azure Active Directory </a:t>
            </a:r>
            <a:endParaRPr lang="nl-NL" dirty="0"/>
          </a:p>
        </p:txBody>
      </p:sp>
      <p:sp>
        <p:nvSpPr>
          <p:cNvPr id="3" name="Content Placeholder 2">
            <a:extLst>
              <a:ext uri="{FF2B5EF4-FFF2-40B4-BE49-F238E27FC236}">
                <a16:creationId xmlns:a16="http://schemas.microsoft.com/office/drawing/2014/main" id="{651E3495-1837-4D26-880D-467BC1AD0D40}"/>
              </a:ext>
            </a:extLst>
          </p:cNvPr>
          <p:cNvSpPr>
            <a:spLocks noGrp="1"/>
          </p:cNvSpPr>
          <p:nvPr>
            <p:ph idx="1"/>
          </p:nvPr>
        </p:nvSpPr>
        <p:spPr>
          <a:xfrm>
            <a:off x="781091" y="2110041"/>
            <a:ext cx="6382657" cy="3181684"/>
          </a:xfrm>
        </p:spPr>
        <p:txBody>
          <a:bodyPr anchor="t">
            <a:normAutofit/>
          </a:bodyPr>
          <a:lstStyle/>
          <a:p>
            <a:r>
              <a:rPr lang="en-US" sz="2400" dirty="0">
                <a:solidFill>
                  <a:schemeClr val="bg1"/>
                </a:solidFill>
              </a:rPr>
              <a:t>Example:</a:t>
            </a:r>
          </a:p>
          <a:p>
            <a:pPr marL="285750" indent="-285750">
              <a:buFont typeface="Arial" panose="020B0604020202020204" pitchFamily="34" charset="0"/>
              <a:buChar char="•"/>
            </a:pPr>
            <a:r>
              <a:rPr lang="en-US" sz="2400" dirty="0">
                <a:solidFill>
                  <a:schemeClr val="bg1"/>
                </a:solidFill>
              </a:rPr>
              <a:t>DevOps team request an Azure Resource Group and requestor wants contributor permissions for itself and members on Resource Group. </a:t>
            </a:r>
          </a:p>
          <a:p>
            <a:endParaRPr lang="en-US" sz="1500" dirty="0"/>
          </a:p>
          <a:p>
            <a:endParaRPr lang="nl-NL" sz="1500" dirty="0"/>
          </a:p>
        </p:txBody>
      </p:sp>
      <p:sp>
        <p:nvSpPr>
          <p:cNvPr id="10" name="Freeform: Shape 9">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46EA0402-5843-4D53-BF9C-BE7205812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9830" y="1"/>
            <a:ext cx="4502173" cy="344821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B00FC0A-D3AF-4E5D-B5EE-987C1FA3B890}"/>
              </a:ext>
            </a:extLst>
          </p:cNvPr>
          <p:cNvPicPr>
            <a:picLocks noChangeAspect="1"/>
          </p:cNvPicPr>
          <p:nvPr/>
        </p:nvPicPr>
        <p:blipFill>
          <a:blip r:embed="rId2"/>
          <a:stretch>
            <a:fillRect/>
          </a:stretch>
        </p:blipFill>
        <p:spPr>
          <a:xfrm>
            <a:off x="8768827" y="321818"/>
            <a:ext cx="2580738" cy="2426148"/>
          </a:xfrm>
          <a:prstGeom prst="rect">
            <a:avLst/>
          </a:prstGeom>
        </p:spPr>
      </p:pic>
      <p:sp>
        <p:nvSpPr>
          <p:cNvPr id="14" name="Freeform: Shape 13">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1B43EC4-7D6F-44CA-82DD-103883D23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8827" y="4082142"/>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B54FAAB-6026-45E9-A981-F4B29992CA38}"/>
              </a:ext>
            </a:extLst>
          </p:cNvPr>
          <p:cNvPicPr>
            <a:picLocks noChangeAspect="1"/>
          </p:cNvPicPr>
          <p:nvPr/>
        </p:nvPicPr>
        <p:blipFill>
          <a:blip r:embed="rId3"/>
          <a:stretch>
            <a:fillRect/>
          </a:stretch>
        </p:blipFill>
        <p:spPr>
          <a:xfrm>
            <a:off x="9436232" y="4885700"/>
            <a:ext cx="2394408" cy="1691461"/>
          </a:xfrm>
          <a:prstGeom prst="rect">
            <a:avLst/>
          </a:prstGeom>
        </p:spPr>
      </p:pic>
      <p:sp>
        <p:nvSpPr>
          <p:cNvPr id="6" name="Footer Placeholder 5">
            <a:extLst>
              <a:ext uri="{FF2B5EF4-FFF2-40B4-BE49-F238E27FC236}">
                <a16:creationId xmlns:a16="http://schemas.microsoft.com/office/drawing/2014/main" id="{C4B5F29A-7A13-4443-91A9-FF87E4396EAD}"/>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420164964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CB45263-B4BD-46B5-90B3-1E13BC305981}"/>
              </a:ext>
            </a:extLst>
          </p:cNvPr>
          <p:cNvSpPr>
            <a:spLocks noGrp="1"/>
          </p:cNvSpPr>
          <p:nvPr>
            <p:ph type="ftr" sz="quarter" idx="11"/>
          </p:nvPr>
        </p:nvSpPr>
        <p:spPr/>
        <p:txBody>
          <a:bodyPr/>
          <a:lstStyle/>
          <a:p>
            <a:r>
              <a:rPr lang="en-US"/>
              <a:t>sstranger</a:t>
            </a:r>
          </a:p>
        </p:txBody>
      </p:sp>
      <p:pic>
        <p:nvPicPr>
          <p:cNvPr id="3" name="Picture 2">
            <a:extLst>
              <a:ext uri="{FF2B5EF4-FFF2-40B4-BE49-F238E27FC236}">
                <a16:creationId xmlns:a16="http://schemas.microsoft.com/office/drawing/2014/main" id="{69376CCF-3BCC-449B-B30B-B21ECCB4F14A}"/>
              </a:ext>
            </a:extLst>
          </p:cNvPr>
          <p:cNvPicPr>
            <a:picLocks noChangeAspect="1"/>
          </p:cNvPicPr>
          <p:nvPr/>
        </p:nvPicPr>
        <p:blipFill>
          <a:blip r:embed="rId2"/>
          <a:stretch>
            <a:fillRect/>
          </a:stretch>
        </p:blipFill>
        <p:spPr>
          <a:xfrm>
            <a:off x="1162051" y="554680"/>
            <a:ext cx="9410726" cy="5246853"/>
          </a:xfrm>
          <a:prstGeom prst="rect">
            <a:avLst/>
          </a:prstGeom>
        </p:spPr>
      </p:pic>
    </p:spTree>
    <p:extLst>
      <p:ext uri="{BB962C8B-B14F-4D97-AF65-F5344CB8AC3E}">
        <p14:creationId xmlns:p14="http://schemas.microsoft.com/office/powerpoint/2010/main" val="2608123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A9F9-B09B-40B5-9B4A-AD82D1040C1A}"/>
              </a:ext>
            </a:extLst>
          </p:cNvPr>
          <p:cNvSpPr>
            <a:spLocks noGrp="1"/>
          </p:cNvSpPr>
          <p:nvPr>
            <p:ph type="title"/>
          </p:nvPr>
        </p:nvSpPr>
        <p:spPr>
          <a:xfrm>
            <a:off x="640080" y="2074363"/>
            <a:ext cx="2752354" cy="2709275"/>
          </a:xfrm>
          <a:prstGeom prst="ellipse">
            <a:avLst/>
          </a:prstGeom>
          <a:solidFill>
            <a:srgbClr val="004D49"/>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Current process flow</a:t>
            </a:r>
          </a:p>
        </p:txBody>
      </p:sp>
      <p:pic>
        <p:nvPicPr>
          <p:cNvPr id="4" name="Content Placeholder 3">
            <a:extLst>
              <a:ext uri="{FF2B5EF4-FFF2-40B4-BE49-F238E27FC236}">
                <a16:creationId xmlns:a16="http://schemas.microsoft.com/office/drawing/2014/main" id="{E33C9DAF-6BA5-4CAE-B8AD-3973F8C471A9}"/>
              </a:ext>
            </a:extLst>
          </p:cNvPr>
          <p:cNvPicPr>
            <a:picLocks noGrp="1" noChangeAspect="1"/>
          </p:cNvPicPr>
          <p:nvPr>
            <p:ph idx="1"/>
          </p:nvPr>
        </p:nvPicPr>
        <p:blipFill>
          <a:blip r:embed="rId3"/>
          <a:stretch>
            <a:fillRect/>
          </a:stretch>
        </p:blipFill>
        <p:spPr>
          <a:xfrm>
            <a:off x="4032514" y="593491"/>
            <a:ext cx="6817649" cy="5533927"/>
          </a:xfrm>
          <a:prstGeom prst="rect">
            <a:avLst/>
          </a:prstGeom>
        </p:spPr>
      </p:pic>
      <p:sp>
        <p:nvSpPr>
          <p:cNvPr id="3" name="Footer Placeholder 2">
            <a:extLst>
              <a:ext uri="{FF2B5EF4-FFF2-40B4-BE49-F238E27FC236}">
                <a16:creationId xmlns:a16="http://schemas.microsoft.com/office/drawing/2014/main" id="{715CC723-15C9-4884-ACF1-9C9248ADEE68}"/>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3204973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4C884-AFE2-49F1-AEAC-E0DA5C2610F0}"/>
              </a:ext>
            </a:extLst>
          </p:cNvPr>
          <p:cNvSpPr>
            <a:spLocks noGrp="1"/>
          </p:cNvSpPr>
          <p:nvPr>
            <p:ph type="title"/>
          </p:nvPr>
        </p:nvSpPr>
        <p:spPr/>
        <p:txBody>
          <a:bodyPr/>
          <a:lstStyle/>
          <a:p>
            <a:r>
              <a:rPr lang="en-US" dirty="0"/>
              <a:t>Prototype for Self-Service in AAD</a:t>
            </a:r>
            <a:endParaRPr lang="nl-NL" dirty="0"/>
          </a:p>
        </p:txBody>
      </p:sp>
      <p:sp>
        <p:nvSpPr>
          <p:cNvPr id="3" name="Content Placeholder 2">
            <a:extLst>
              <a:ext uri="{FF2B5EF4-FFF2-40B4-BE49-F238E27FC236}">
                <a16:creationId xmlns:a16="http://schemas.microsoft.com/office/drawing/2014/main" id="{36E646C7-3217-4505-B768-36FE820035D2}"/>
              </a:ext>
            </a:extLst>
          </p:cNvPr>
          <p:cNvSpPr>
            <a:spLocks noGrp="1"/>
          </p:cNvSpPr>
          <p:nvPr>
            <p:ph idx="1"/>
          </p:nvPr>
        </p:nvSpPr>
        <p:spPr/>
        <p:txBody>
          <a:bodyPr/>
          <a:lstStyle/>
          <a:p>
            <a:r>
              <a:rPr lang="en-US" dirty="0"/>
              <a:t>REST API endpoints for AAD Group:</a:t>
            </a:r>
          </a:p>
          <a:p>
            <a:pPr lvl="1"/>
            <a:r>
              <a:rPr lang="en-US" dirty="0"/>
              <a:t>Creating</a:t>
            </a:r>
          </a:p>
          <a:p>
            <a:pPr lvl="1"/>
            <a:r>
              <a:rPr lang="en-US" dirty="0"/>
              <a:t>Retrieving</a:t>
            </a:r>
          </a:p>
          <a:p>
            <a:pPr lvl="1"/>
            <a:r>
              <a:rPr lang="en-US" dirty="0"/>
              <a:t>Removing</a:t>
            </a:r>
          </a:p>
          <a:p>
            <a:r>
              <a:rPr lang="en-US" dirty="0"/>
              <a:t>Running under context of Service Principal</a:t>
            </a:r>
          </a:p>
          <a:p>
            <a:r>
              <a:rPr lang="en-US" dirty="0"/>
              <a:t>Leveraging the Graph API</a:t>
            </a:r>
            <a:endParaRPr lang="nl-NL" dirty="0"/>
          </a:p>
        </p:txBody>
      </p:sp>
      <p:sp>
        <p:nvSpPr>
          <p:cNvPr id="4" name="Footer Placeholder 3">
            <a:extLst>
              <a:ext uri="{FF2B5EF4-FFF2-40B4-BE49-F238E27FC236}">
                <a16:creationId xmlns:a16="http://schemas.microsoft.com/office/drawing/2014/main" id="{5EA75FBF-8998-487E-989A-F1397DAC23B4}"/>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851752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501D-3320-43FA-87FE-E15C6B249219}"/>
              </a:ext>
            </a:extLst>
          </p:cNvPr>
          <p:cNvSpPr>
            <a:spLocks noGrp="1"/>
          </p:cNvSpPr>
          <p:nvPr>
            <p:ph type="title"/>
          </p:nvPr>
        </p:nvSpPr>
        <p:spPr>
          <a:xfrm>
            <a:off x="801098" y="1396289"/>
            <a:ext cx="6387102" cy="1325563"/>
          </a:xfrm>
        </p:spPr>
        <p:txBody>
          <a:bodyPr>
            <a:normAutofit/>
          </a:bodyPr>
          <a:lstStyle/>
          <a:p>
            <a:r>
              <a:rPr lang="en-US" dirty="0"/>
              <a:t>Which Frameworks and Platforms can we use?</a:t>
            </a:r>
            <a:endParaRPr lang="nl-NL" dirty="0"/>
          </a:p>
        </p:txBody>
      </p:sp>
      <p:sp>
        <p:nvSpPr>
          <p:cNvPr id="3" name="Content Placeholder 2">
            <a:extLst>
              <a:ext uri="{FF2B5EF4-FFF2-40B4-BE49-F238E27FC236}">
                <a16:creationId xmlns:a16="http://schemas.microsoft.com/office/drawing/2014/main" id="{0CBEE5E8-895E-4222-8998-D6ABAAAD4587}"/>
              </a:ext>
            </a:extLst>
          </p:cNvPr>
          <p:cNvSpPr>
            <a:spLocks noGrp="1"/>
          </p:cNvSpPr>
          <p:nvPr>
            <p:ph idx="1"/>
          </p:nvPr>
        </p:nvSpPr>
        <p:spPr>
          <a:xfrm>
            <a:off x="805542" y="2871982"/>
            <a:ext cx="6382657" cy="3181684"/>
          </a:xfrm>
        </p:spPr>
        <p:txBody>
          <a:bodyPr anchor="t">
            <a:normAutofit/>
          </a:bodyPr>
          <a:lstStyle/>
          <a:p>
            <a:pPr marL="285750" indent="-285750">
              <a:buFont typeface="Arial" panose="020B0604020202020204" pitchFamily="34" charset="0"/>
              <a:buChar char="•"/>
            </a:pPr>
            <a:r>
              <a:rPr lang="en-US" sz="2400" dirty="0"/>
              <a:t>Polaris PowerShell Module</a:t>
            </a:r>
          </a:p>
          <a:p>
            <a:pPr marL="285750" indent="-285750">
              <a:buFont typeface="Arial" panose="020B0604020202020204" pitchFamily="34" charset="0"/>
              <a:buChar char="•"/>
            </a:pPr>
            <a:r>
              <a:rPr lang="en-US" sz="2400" dirty="0"/>
              <a:t>Universal Dashboard PowerShell Module</a:t>
            </a:r>
          </a:p>
          <a:p>
            <a:pPr marL="285750" indent="-285750">
              <a:buFont typeface="Arial" panose="020B0604020202020204" pitchFamily="34" charset="0"/>
              <a:buChar char="•"/>
            </a:pPr>
            <a:r>
              <a:rPr lang="en-US" sz="2400" dirty="0"/>
              <a:t>Azure Functions</a:t>
            </a:r>
          </a:p>
          <a:p>
            <a:pPr marL="285750" indent="-285750">
              <a:buFont typeface="Arial" panose="020B0604020202020204" pitchFamily="34" charset="0"/>
              <a:buChar char="•"/>
            </a:pPr>
            <a:r>
              <a:rPr lang="en-US" sz="2400"/>
              <a:t>?...</a:t>
            </a:r>
            <a:endParaRPr lang="nl-NL" sz="1800" dirty="0"/>
          </a:p>
        </p:txBody>
      </p:sp>
      <p:pic>
        <p:nvPicPr>
          <p:cNvPr id="5" name="Picture 4">
            <a:extLst>
              <a:ext uri="{FF2B5EF4-FFF2-40B4-BE49-F238E27FC236}">
                <a16:creationId xmlns:a16="http://schemas.microsoft.com/office/drawing/2014/main" id="{0160A428-92C5-4B4B-8079-44AE47B4EAA4}"/>
              </a:ext>
            </a:extLst>
          </p:cNvPr>
          <p:cNvPicPr>
            <a:picLocks noChangeAspect="1"/>
          </p:cNvPicPr>
          <p:nvPr/>
        </p:nvPicPr>
        <p:blipFill rotWithShape="1">
          <a:blip r:embed="rId2"/>
          <a:srcRect t="2743" r="-4" b="-4"/>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pic>
        <p:nvPicPr>
          <p:cNvPr id="4" name="Picture 3">
            <a:extLst>
              <a:ext uri="{FF2B5EF4-FFF2-40B4-BE49-F238E27FC236}">
                <a16:creationId xmlns:a16="http://schemas.microsoft.com/office/drawing/2014/main" id="{76783901-29D8-486E-A60E-A3A44DB596B4}"/>
              </a:ext>
            </a:extLst>
          </p:cNvPr>
          <p:cNvPicPr>
            <a:picLocks noChangeAspect="1"/>
          </p:cNvPicPr>
          <p:nvPr/>
        </p:nvPicPr>
        <p:blipFill rotWithShape="1">
          <a:blip r:embed="rId3"/>
          <a:srcRect t="16519" r="-5" b="2386"/>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2996294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A2C0D7-9300-49E9-B88E-2CEC19157F7E}"/>
              </a:ext>
            </a:extLst>
          </p:cNvPr>
          <p:cNvSpPr>
            <a:spLocks noGrp="1"/>
          </p:cNvSpPr>
          <p:nvPr>
            <p:ph type="ftr" sz="quarter" idx="11"/>
          </p:nvPr>
        </p:nvSpPr>
        <p:spPr/>
        <p:txBody>
          <a:bodyPr/>
          <a:lstStyle/>
          <a:p>
            <a:r>
              <a:rPr lang="en-US"/>
              <a:t>sstranger</a:t>
            </a:r>
          </a:p>
        </p:txBody>
      </p:sp>
      <p:graphicFrame>
        <p:nvGraphicFramePr>
          <p:cNvPr id="6" name="Content Placeholder 2">
            <a:extLst>
              <a:ext uri="{FF2B5EF4-FFF2-40B4-BE49-F238E27FC236}">
                <a16:creationId xmlns:a16="http://schemas.microsoft.com/office/drawing/2014/main" id="{066EE3AD-7AAE-48C6-9240-44B25E0B73CD}"/>
              </a:ext>
            </a:extLst>
          </p:cNvPr>
          <p:cNvGraphicFramePr>
            <a:graphicFrameLocks/>
          </p:cNvGraphicFramePr>
          <p:nvPr>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6913A9E9-EBD7-4B35-AE16-502EF785BCB4}"/>
              </a:ext>
            </a:extLst>
          </p:cNvPr>
          <p:cNvSpPr txBox="1"/>
          <p:nvPr/>
        </p:nvSpPr>
        <p:spPr>
          <a:xfrm>
            <a:off x="829109" y="5297814"/>
            <a:ext cx="3200400" cy="569387"/>
          </a:xfrm>
          <a:prstGeom prst="rect">
            <a:avLst/>
          </a:prstGeom>
          <a:noFill/>
        </p:spPr>
        <p:txBody>
          <a:bodyPr wrap="square" rtlCol="0">
            <a:spAutoFit/>
          </a:bodyPr>
          <a:lstStyle/>
          <a:p>
            <a:r>
              <a:rPr lang="en-US" sz="3100" dirty="0">
                <a:solidFill>
                  <a:srgbClr val="004D49"/>
                </a:solidFill>
              </a:rPr>
              <a:t>Graph API bonus</a:t>
            </a:r>
            <a:endParaRPr lang="nl-NL" sz="3100" dirty="0">
              <a:solidFill>
                <a:srgbClr val="004D49"/>
              </a:solidFill>
            </a:endParaRPr>
          </a:p>
        </p:txBody>
      </p:sp>
      <p:sp>
        <p:nvSpPr>
          <p:cNvPr id="5" name="TextBox 4">
            <a:extLst>
              <a:ext uri="{FF2B5EF4-FFF2-40B4-BE49-F238E27FC236}">
                <a16:creationId xmlns:a16="http://schemas.microsoft.com/office/drawing/2014/main" id="{7BF0115E-2C53-4090-B6AF-095C77FD41C9}"/>
              </a:ext>
            </a:extLst>
          </p:cNvPr>
          <p:cNvSpPr txBox="1"/>
          <p:nvPr/>
        </p:nvSpPr>
        <p:spPr>
          <a:xfrm>
            <a:off x="1391626" y="3025066"/>
            <a:ext cx="3200400" cy="1046440"/>
          </a:xfrm>
          <a:prstGeom prst="rect">
            <a:avLst/>
          </a:prstGeom>
          <a:noFill/>
        </p:spPr>
        <p:txBody>
          <a:bodyPr wrap="square" rtlCol="0">
            <a:spAutoFit/>
          </a:bodyPr>
          <a:lstStyle/>
          <a:p>
            <a:r>
              <a:rPr lang="en-US" sz="3100" dirty="0">
                <a:solidFill>
                  <a:srgbClr val="004D49"/>
                </a:solidFill>
              </a:rPr>
              <a:t>Creating REST API’s</a:t>
            </a:r>
            <a:endParaRPr lang="nl-NL" sz="3100" dirty="0">
              <a:solidFill>
                <a:srgbClr val="004D49"/>
              </a:solidFill>
            </a:endParaRPr>
          </a:p>
        </p:txBody>
      </p:sp>
    </p:spTree>
    <p:extLst>
      <p:ext uri="{BB962C8B-B14F-4D97-AF65-F5344CB8AC3E}">
        <p14:creationId xmlns:p14="http://schemas.microsoft.com/office/powerpoint/2010/main" val="43798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
        <p:nvSpPr>
          <p:cNvPr id="6" name="Footer Placeholder 5">
            <a:extLst>
              <a:ext uri="{FF2B5EF4-FFF2-40B4-BE49-F238E27FC236}">
                <a16:creationId xmlns:a16="http://schemas.microsoft.com/office/drawing/2014/main" id="{9F58A438-124E-47C5-8A11-3FFF9B1F2AC6}"/>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D030-CB0A-4ADA-8A42-1C833A76F8FF}"/>
              </a:ext>
            </a:extLst>
          </p:cNvPr>
          <p:cNvSpPr>
            <a:spLocks noGrp="1"/>
          </p:cNvSpPr>
          <p:nvPr>
            <p:ph type="title"/>
          </p:nvPr>
        </p:nvSpPr>
        <p:spPr/>
        <p:txBody>
          <a:bodyPr/>
          <a:lstStyle/>
          <a:p>
            <a:r>
              <a:rPr lang="en-US" dirty="0"/>
              <a:t>Service Principal – Graph API</a:t>
            </a:r>
            <a:endParaRPr lang="nl-NL" dirty="0"/>
          </a:p>
        </p:txBody>
      </p:sp>
      <p:pic>
        <p:nvPicPr>
          <p:cNvPr id="5" name="Content Placeholder 4">
            <a:extLst>
              <a:ext uri="{FF2B5EF4-FFF2-40B4-BE49-F238E27FC236}">
                <a16:creationId xmlns:a16="http://schemas.microsoft.com/office/drawing/2014/main" id="{F7BDD4D2-2755-47C7-BFD0-EB1D0A676828}"/>
              </a:ext>
            </a:extLst>
          </p:cNvPr>
          <p:cNvPicPr>
            <a:picLocks noGrp="1" noChangeAspect="1"/>
          </p:cNvPicPr>
          <p:nvPr>
            <p:ph idx="1"/>
          </p:nvPr>
        </p:nvPicPr>
        <p:blipFill>
          <a:blip r:embed="rId3"/>
          <a:stretch>
            <a:fillRect/>
          </a:stretch>
        </p:blipFill>
        <p:spPr>
          <a:xfrm>
            <a:off x="838200" y="1169177"/>
            <a:ext cx="10410901" cy="4519646"/>
          </a:xfrm>
          <a:prstGeom prst="rect">
            <a:avLst/>
          </a:prstGeom>
        </p:spPr>
      </p:pic>
      <p:sp>
        <p:nvSpPr>
          <p:cNvPr id="4" name="Footer Placeholder 3">
            <a:extLst>
              <a:ext uri="{FF2B5EF4-FFF2-40B4-BE49-F238E27FC236}">
                <a16:creationId xmlns:a16="http://schemas.microsoft.com/office/drawing/2014/main" id="{8955CBA0-DFB5-418A-9D99-C1A600B58B28}"/>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707232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E5CD6-0D1B-46CF-94B0-6EA750014C5A}"/>
              </a:ext>
            </a:extLst>
          </p:cNvPr>
          <p:cNvSpPr>
            <a:spLocks noGrp="1"/>
          </p:cNvSpPr>
          <p:nvPr>
            <p:ph type="title"/>
          </p:nvPr>
        </p:nvSpPr>
        <p:spPr/>
        <p:txBody>
          <a:bodyPr>
            <a:normAutofit/>
          </a:bodyPr>
          <a:lstStyle/>
          <a:p>
            <a:r>
              <a:rPr lang="en-US" sz="3600" dirty="0"/>
              <a:t>Public Preview of PowerShell in Azure Functions 2.x</a:t>
            </a:r>
            <a:endParaRPr lang="nl-NL" sz="3600" dirty="0"/>
          </a:p>
        </p:txBody>
      </p:sp>
      <p:sp>
        <p:nvSpPr>
          <p:cNvPr id="3" name="Content Placeholder 2">
            <a:extLst>
              <a:ext uri="{FF2B5EF4-FFF2-40B4-BE49-F238E27FC236}">
                <a16:creationId xmlns:a16="http://schemas.microsoft.com/office/drawing/2014/main" id="{C5F75946-5E6E-4720-B2CF-AE00ECC428D6}"/>
              </a:ext>
            </a:extLst>
          </p:cNvPr>
          <p:cNvSpPr>
            <a:spLocks noGrp="1"/>
          </p:cNvSpPr>
          <p:nvPr>
            <p:ph idx="1"/>
          </p:nvPr>
        </p:nvSpPr>
        <p:spPr/>
        <p:txBody>
          <a:bodyPr/>
          <a:lstStyle/>
          <a:p>
            <a:r>
              <a:rPr lang="en-US" dirty="0">
                <a:hlinkClick r:id="rId2"/>
              </a:rPr>
              <a:t>Azure Functions</a:t>
            </a:r>
            <a:r>
              <a:rPr lang="en-US" dirty="0"/>
              <a:t> is an event-based </a:t>
            </a:r>
            <a:r>
              <a:rPr lang="en-US" i="1" dirty="0"/>
              <a:t>serverless </a:t>
            </a:r>
            <a:r>
              <a:rPr lang="en-US" dirty="0"/>
              <a:t>platform</a:t>
            </a:r>
          </a:p>
          <a:p>
            <a:r>
              <a:rPr lang="en-US" dirty="0"/>
              <a:t>Use the HTTP (webhook) triggers to easily create REST API endpoint</a:t>
            </a:r>
          </a:p>
          <a:p>
            <a:r>
              <a:rPr lang="nl-NL" dirty="0"/>
              <a:t>PowerShell </a:t>
            </a:r>
            <a:r>
              <a:rPr lang="nl-NL" dirty="0" err="1"/>
              <a:t>Core</a:t>
            </a:r>
            <a:r>
              <a:rPr lang="nl-NL" dirty="0"/>
              <a:t> 6.2 </a:t>
            </a:r>
            <a:r>
              <a:rPr lang="nl-NL" dirty="0" err="1"/>
              <a:t>worker</a:t>
            </a:r>
            <a:endParaRPr lang="nl-NL" dirty="0"/>
          </a:p>
          <a:p>
            <a:r>
              <a:rPr lang="en-US" dirty="0"/>
              <a:t>S</a:t>
            </a:r>
            <a:r>
              <a:rPr lang="nl-NL" dirty="0" err="1"/>
              <a:t>upports</a:t>
            </a:r>
            <a:r>
              <a:rPr lang="nl-NL" dirty="0"/>
              <a:t> </a:t>
            </a:r>
            <a:r>
              <a:rPr lang="nl-NL" dirty="0" err="1"/>
              <a:t>all</a:t>
            </a:r>
            <a:r>
              <a:rPr lang="nl-NL" dirty="0"/>
              <a:t> triggers </a:t>
            </a:r>
            <a:r>
              <a:rPr lang="nl-NL" dirty="0" err="1"/>
              <a:t>and</a:t>
            </a:r>
            <a:r>
              <a:rPr lang="nl-NL" dirty="0"/>
              <a:t> </a:t>
            </a:r>
            <a:r>
              <a:rPr lang="nl-NL" dirty="0" err="1"/>
              <a:t>bindings</a:t>
            </a:r>
            <a:endParaRPr lang="nl-NL" dirty="0"/>
          </a:p>
          <a:p>
            <a:r>
              <a:rPr lang="en-US" dirty="0"/>
              <a:t>S</a:t>
            </a:r>
            <a:r>
              <a:rPr lang="nl-NL" dirty="0" err="1"/>
              <a:t>upport</a:t>
            </a:r>
            <a:r>
              <a:rPr lang="nl-NL" dirty="0"/>
              <a:t> for </a:t>
            </a:r>
            <a:r>
              <a:rPr lang="nl-NL" dirty="0" err="1"/>
              <a:t>func</a:t>
            </a:r>
            <a:r>
              <a:rPr lang="nl-NL" dirty="0"/>
              <a:t> CLI</a:t>
            </a:r>
          </a:p>
          <a:p>
            <a:r>
              <a:rPr lang="en-US" dirty="0"/>
              <a:t>M</a:t>
            </a:r>
            <a:r>
              <a:rPr lang="nl-NL" dirty="0" err="1"/>
              <a:t>anaged</a:t>
            </a:r>
            <a:r>
              <a:rPr lang="nl-NL" dirty="0"/>
              <a:t> Identity </a:t>
            </a:r>
            <a:r>
              <a:rPr lang="nl-NL" dirty="0" err="1"/>
              <a:t>and</a:t>
            </a:r>
            <a:r>
              <a:rPr lang="nl-NL" dirty="0"/>
              <a:t> Service </a:t>
            </a:r>
            <a:r>
              <a:rPr lang="nl-NL" dirty="0" err="1"/>
              <a:t>Principal</a:t>
            </a:r>
            <a:r>
              <a:rPr lang="nl-NL" dirty="0"/>
              <a:t> support</a:t>
            </a:r>
          </a:p>
        </p:txBody>
      </p:sp>
      <p:sp>
        <p:nvSpPr>
          <p:cNvPr id="4" name="Footer Placeholder 3">
            <a:extLst>
              <a:ext uri="{FF2B5EF4-FFF2-40B4-BE49-F238E27FC236}">
                <a16:creationId xmlns:a16="http://schemas.microsoft.com/office/drawing/2014/main" id="{5EE458CB-0265-4917-A622-BC433562756F}"/>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066035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A2C0D7-9300-49E9-B88E-2CEC19157F7E}"/>
              </a:ext>
            </a:extLst>
          </p:cNvPr>
          <p:cNvSpPr>
            <a:spLocks noGrp="1"/>
          </p:cNvSpPr>
          <p:nvPr>
            <p:ph type="ftr" sz="quarter" idx="11"/>
          </p:nvPr>
        </p:nvSpPr>
        <p:spPr/>
        <p:txBody>
          <a:bodyPr/>
          <a:lstStyle/>
          <a:p>
            <a:r>
              <a:rPr lang="en-US"/>
              <a:t>sstranger</a:t>
            </a:r>
          </a:p>
        </p:txBody>
      </p:sp>
      <p:graphicFrame>
        <p:nvGraphicFramePr>
          <p:cNvPr id="6" name="Content Placeholder 2">
            <a:extLst>
              <a:ext uri="{FF2B5EF4-FFF2-40B4-BE49-F238E27FC236}">
                <a16:creationId xmlns:a16="http://schemas.microsoft.com/office/drawing/2014/main" id="{066EE3AD-7AAE-48C6-9240-44B25E0B73CD}"/>
              </a:ext>
            </a:extLst>
          </p:cNvPr>
          <p:cNvGraphicFramePr>
            <a:graphicFrameLocks/>
          </p:cNvGraphicFramePr>
          <p:nvPr>
            <p:extLst>
              <p:ext uri="{D42A27DB-BD31-4B8C-83A1-F6EECF244321}">
                <p14:modId xmlns:p14="http://schemas.microsoft.com/office/powerpoint/2010/main" val="13902622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BF0115E-2C53-4090-B6AF-095C77FD41C9}"/>
              </a:ext>
            </a:extLst>
          </p:cNvPr>
          <p:cNvSpPr txBox="1"/>
          <p:nvPr/>
        </p:nvSpPr>
        <p:spPr>
          <a:xfrm>
            <a:off x="1391626" y="3025066"/>
            <a:ext cx="3200400" cy="1046440"/>
          </a:xfrm>
          <a:prstGeom prst="rect">
            <a:avLst/>
          </a:prstGeom>
          <a:noFill/>
        </p:spPr>
        <p:txBody>
          <a:bodyPr wrap="square" rtlCol="0">
            <a:spAutoFit/>
          </a:bodyPr>
          <a:lstStyle/>
          <a:p>
            <a:r>
              <a:rPr lang="en-US" sz="3100" dirty="0">
                <a:solidFill>
                  <a:srgbClr val="004D49"/>
                </a:solidFill>
              </a:rPr>
              <a:t>Creating REST API’s</a:t>
            </a:r>
            <a:endParaRPr lang="nl-NL" sz="3100" dirty="0">
              <a:solidFill>
                <a:srgbClr val="004D49"/>
              </a:solidFill>
            </a:endParaRPr>
          </a:p>
        </p:txBody>
      </p:sp>
    </p:spTree>
    <p:extLst>
      <p:ext uri="{BB962C8B-B14F-4D97-AF65-F5344CB8AC3E}">
        <p14:creationId xmlns:p14="http://schemas.microsoft.com/office/powerpoint/2010/main" val="2003946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a:t>Explore PowerShell Frameworks and Platform like Azure Functions</a:t>
            </a:r>
          </a:p>
          <a:p>
            <a:r>
              <a:rPr lang="en-US" dirty="0"/>
              <a:t>PowerShell Modules can easily be used in different Frameworks and Platforms</a:t>
            </a:r>
          </a:p>
          <a:p>
            <a:endParaRPr lang="en-US" dirty="0"/>
          </a:p>
          <a:p>
            <a:endParaRPr lang="en-US" dirty="0"/>
          </a:p>
          <a:p>
            <a:endParaRPr lang="en-US" dirty="0"/>
          </a:p>
          <a:p>
            <a:endParaRPr lang="en-US" dirty="0"/>
          </a:p>
          <a:p>
            <a:endParaRPr lang="en-US" dirty="0"/>
          </a:p>
          <a:p>
            <a:endParaRPr lang="en-US" dirty="0"/>
          </a:p>
        </p:txBody>
      </p:sp>
      <p:sp>
        <p:nvSpPr>
          <p:cNvPr id="2" name="Footer Placeholder 1">
            <a:extLst>
              <a:ext uri="{FF2B5EF4-FFF2-40B4-BE49-F238E27FC236}">
                <a16:creationId xmlns:a16="http://schemas.microsoft.com/office/drawing/2014/main" id="{3CFEA03B-F496-4A2C-93F2-DD81AA72F92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1980641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lnSpcReduction="10000"/>
          </a:bodyPr>
          <a:lstStyle/>
          <a:p>
            <a:r>
              <a:rPr lang="en-US" dirty="0">
                <a:hlinkClick r:id="rId3"/>
              </a:rPr>
              <a:t>Public Preview of PowerShell in Azure Functions 2.x</a:t>
            </a:r>
            <a:endParaRPr lang="en-US" dirty="0"/>
          </a:p>
          <a:p>
            <a:r>
              <a:rPr lang="en-US" dirty="0">
                <a:hlinkClick r:id="rId4"/>
              </a:rPr>
              <a:t>Create your first PowerShell function in Azure (preview)</a:t>
            </a:r>
            <a:endParaRPr lang="en-US" dirty="0"/>
          </a:p>
          <a:p>
            <a:r>
              <a:rPr lang="en-US" dirty="0">
                <a:hlinkClick r:id="rId5"/>
              </a:rPr>
              <a:t>Azure Functions PowerShell developer guide</a:t>
            </a:r>
            <a:endParaRPr lang="en-US" dirty="0">
              <a:hlinkClick r:id="rId6"/>
            </a:endParaRPr>
          </a:p>
          <a:p>
            <a:r>
              <a:rPr lang="en-US" dirty="0">
                <a:hlinkClick r:id="rId6"/>
              </a:rPr>
              <a:t>Serverless automation using PowerShell in Azure Functions | Azure Friday</a:t>
            </a:r>
            <a:endParaRPr lang="en-US" dirty="0"/>
          </a:p>
          <a:p>
            <a:r>
              <a:rPr lang="en-US" dirty="0">
                <a:hlinkClick r:id="rId7"/>
              </a:rPr>
              <a:t>Event-Driven Serverless Containers with PowerShell Azure Functions and Azure Container Instances</a:t>
            </a:r>
            <a:endParaRPr lang="en-US" dirty="0"/>
          </a:p>
          <a:p>
            <a:r>
              <a:rPr lang="en-US" dirty="0">
                <a:hlinkClick r:id="rId8"/>
              </a:rPr>
              <a:t>Polaris</a:t>
            </a:r>
            <a:endParaRPr lang="en-US" dirty="0"/>
          </a:p>
          <a:p>
            <a:r>
              <a:rPr lang="en-US" dirty="0">
                <a:hlinkClick r:id="rId9"/>
              </a:rPr>
              <a:t>Universal Dashboard</a:t>
            </a:r>
            <a:endParaRPr lang="en-US" dirty="0"/>
          </a:p>
          <a:p>
            <a:r>
              <a:rPr lang="en-US" dirty="0" err="1">
                <a:hlinkClick r:id="rId10"/>
              </a:rPr>
              <a:t>Pode</a:t>
            </a:r>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2" name="Footer Placeholder 1">
            <a:extLst>
              <a:ext uri="{FF2B5EF4-FFF2-40B4-BE49-F238E27FC236}">
                <a16:creationId xmlns:a16="http://schemas.microsoft.com/office/drawing/2014/main" id="{3CFEA03B-F496-4A2C-93F2-DD81AA72F92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433645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a:hlinkClick r:id="rId3"/>
              </a:rPr>
              <a:t>PowerShell Universal Dashboard from Start to Finish (</a:t>
            </a:r>
            <a:r>
              <a:rPr lang="en-US" dirty="0" err="1">
                <a:hlinkClick r:id="rId3"/>
              </a:rPr>
              <a:t>Youtube</a:t>
            </a:r>
            <a:r>
              <a:rPr lang="en-US" dirty="0">
                <a:hlinkClick r:id="rId3"/>
              </a:rPr>
              <a:t>)</a:t>
            </a:r>
            <a:endParaRPr lang="en-US" dirty="0"/>
          </a:p>
          <a:p>
            <a:r>
              <a:rPr lang="en-US" dirty="0">
                <a:hlinkClick r:id="rId4"/>
              </a:rPr>
              <a:t>Serverless — from the beginning, using Azure functions ( Azure portal )</a:t>
            </a:r>
            <a:endParaRPr lang="en-US" dirty="0"/>
          </a:p>
          <a:p>
            <a:r>
              <a:rPr lang="en-US" dirty="0">
                <a:hlinkClick r:id="rId5"/>
              </a:rPr>
              <a:t>PowerShell in Azure Functions by Dongbo Wang &amp; Joey Aiello</a:t>
            </a:r>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2" name="Footer Placeholder 1">
            <a:extLst>
              <a:ext uri="{FF2B5EF4-FFF2-40B4-BE49-F238E27FC236}">
                <a16:creationId xmlns:a16="http://schemas.microsoft.com/office/drawing/2014/main" id="{3CFEA03B-F496-4A2C-93F2-DD81AA72F92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796957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2F4D3E-9E48-42D4-A1FC-81605A6DF0FB}"/>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434434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02DBF2D-4E20-4827-8596-AAFB72C20353}"/>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13276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4B0769-0594-45F2-929F-500DFE87EFD9}"/>
              </a:ext>
            </a:extLst>
          </p:cNvPr>
          <p:cNvSpPr>
            <a:spLocks noGrp="1"/>
          </p:cNvSpPr>
          <p:nvPr>
            <p:ph type="body" idx="1"/>
          </p:nvPr>
        </p:nvSpPr>
        <p:spPr>
          <a:solidFill>
            <a:schemeClr val="bg1">
              <a:lumMod val="95000"/>
            </a:schemeClr>
          </a:solidFill>
          <a:ln>
            <a:solidFill>
              <a:schemeClr val="accent1"/>
            </a:solidFill>
          </a:ln>
          <a:effectLst>
            <a:outerShdw blurRad="241300" dist="139700" dir="2700000" algn="tl" rotWithShape="0">
              <a:prstClr val="black">
                <a:alpha val="40000"/>
              </a:prstClr>
            </a:outerShdw>
          </a:effectLst>
        </p:spPr>
        <p:txBody>
          <a:bodyPr lIns="180000" tIns="180000" rIns="180000" bIns="180000">
            <a:normAutofit/>
          </a:bodyPr>
          <a:lstStyle/>
          <a:p>
            <a:pPr lvl="0">
              <a:lnSpc>
                <a:spcPct val="100000"/>
              </a:lnSpc>
              <a:spcBef>
                <a:spcPct val="20000"/>
              </a:spcBef>
            </a:pPr>
            <a:r>
              <a:rPr lang="en-US" sz="1700" dirty="0">
                <a:solidFill>
                  <a:srgbClr val="006400"/>
                </a:solidFill>
              </a:rPr>
              <a:t># Follow these instructions to show perfectly color-coded PowerShell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006400"/>
                </a:solidFill>
              </a:rPr>
              <a:t># Paste code to PowerShell ISE, select it, and copy it to the clipboard.</a:t>
            </a:r>
            <a:endParaRPr lang="en-US" sz="1700" dirty="0">
              <a:solidFill>
                <a:prstClr val="black"/>
              </a:solidFill>
            </a:endParaRPr>
          </a:p>
          <a:p>
            <a:pPr lvl="0">
              <a:lnSpc>
                <a:spcPct val="100000"/>
              </a:lnSpc>
              <a:spcBef>
                <a:spcPct val="20000"/>
              </a:spcBef>
            </a:pPr>
            <a:r>
              <a:rPr lang="en-US" sz="1700" dirty="0">
                <a:solidFill>
                  <a:srgbClr val="0000FF"/>
                </a:solidFill>
              </a:rPr>
              <a:t>Paste-Code</a:t>
            </a:r>
            <a:r>
              <a:rPr lang="en-US" sz="1700" dirty="0">
                <a:solidFill>
                  <a:prstClr val="black"/>
                </a:solidFill>
              </a:rPr>
              <a:t> </a:t>
            </a:r>
            <a:r>
              <a:rPr lang="en-US" sz="1700" dirty="0">
                <a:solidFill>
                  <a:srgbClr val="000080"/>
                </a:solidFill>
              </a:rPr>
              <a:t>-</a:t>
            </a:r>
            <a:r>
              <a:rPr lang="en-US" sz="1700" dirty="0" err="1">
                <a:solidFill>
                  <a:srgbClr val="000080"/>
                </a:solidFill>
              </a:rPr>
              <a:t>ToISE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Select-Code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Copy-</a:t>
            </a:r>
            <a:r>
              <a:rPr lang="en-US" sz="1700" dirty="0" err="1">
                <a:solidFill>
                  <a:srgbClr val="0000FF"/>
                </a:solidFill>
              </a:rPr>
              <a:t>ToClipboard</a:t>
            </a:r>
            <a:endParaRPr lang="en-US" sz="1700" dirty="0">
              <a:solidFill>
                <a:prstClr val="black"/>
              </a:solidFill>
            </a:endParaRPr>
          </a:p>
          <a:p>
            <a:pPr lvl="0">
              <a:lnSpc>
                <a:spcPct val="100000"/>
              </a:lnSpc>
              <a:spcBef>
                <a:spcPct val="20000"/>
              </a:spcBef>
            </a:pPr>
            <a:endParaRPr lang="en-US" sz="1700" dirty="0">
              <a:solidFill>
                <a:prstClr val="black"/>
              </a:solidFill>
            </a:endParaRPr>
          </a:p>
          <a:p>
            <a:pPr lvl="0">
              <a:lnSpc>
                <a:spcPct val="100000"/>
              </a:lnSpc>
              <a:spcBef>
                <a:spcPct val="20000"/>
              </a:spcBef>
            </a:pPr>
            <a:r>
              <a:rPr lang="en-US" sz="1700" dirty="0">
                <a:solidFill>
                  <a:srgbClr val="006400"/>
                </a:solidFill>
              </a:rPr>
              <a:t># To insert it with full color-coding,</a:t>
            </a:r>
            <a:r>
              <a:rPr lang="en-US" sz="1700" dirty="0">
                <a:solidFill>
                  <a:prstClr val="black"/>
                </a:solidFill>
              </a:rPr>
              <a:t> </a:t>
            </a:r>
            <a:r>
              <a:rPr lang="en-US" sz="1700" dirty="0">
                <a:solidFill>
                  <a:srgbClr val="006400"/>
                </a:solidFill>
              </a:rPr>
              <a:t>paste the code into your slide.</a:t>
            </a:r>
          </a:p>
          <a:p>
            <a:pPr lvl="0">
              <a:lnSpc>
                <a:spcPct val="100000"/>
              </a:lnSpc>
              <a:spcBef>
                <a:spcPct val="20000"/>
              </a:spcBef>
            </a:pPr>
            <a:r>
              <a:rPr lang="en-US" sz="1700" dirty="0">
                <a:solidFill>
                  <a:srgbClr val="006400"/>
                </a:solidFill>
              </a:rPr>
              <a:t># It will be black,</a:t>
            </a:r>
            <a:r>
              <a:rPr lang="en-US" sz="1700" dirty="0">
                <a:solidFill>
                  <a:prstClr val="black"/>
                </a:solidFill>
              </a:rPr>
              <a:t> </a:t>
            </a:r>
            <a:r>
              <a:rPr lang="en-US" sz="1700" dirty="0">
                <a:solidFill>
                  <a:srgbClr val="006400"/>
                </a:solidFill>
              </a:rPr>
              <a:t>and there is a </a:t>
            </a:r>
            <a:r>
              <a:rPr lang="en-US" sz="1700" dirty="0" err="1">
                <a:solidFill>
                  <a:srgbClr val="006400"/>
                </a:solidFill>
              </a:rPr>
              <a:t>toolbutton</a:t>
            </a:r>
            <a:r>
              <a:rPr lang="en-US" sz="1700" dirty="0">
                <a:solidFill>
                  <a:srgbClr val="006400"/>
                </a:solidFill>
              </a:rPr>
              <a:t> labelled (Ctrl) in PPT.</a:t>
            </a:r>
            <a:endParaRPr lang="en-US" sz="1700" dirty="0">
              <a:solidFill>
                <a:prstClr val="black"/>
              </a:solidFill>
            </a:endParaRPr>
          </a:p>
          <a:p>
            <a:pPr lvl="0">
              <a:lnSpc>
                <a:spcPct val="100000"/>
              </a:lnSpc>
              <a:spcBef>
                <a:spcPct val="20000"/>
              </a:spcBef>
            </a:pPr>
            <a:r>
              <a:rPr lang="en-US" sz="1700" dirty="0">
                <a:solidFill>
                  <a:srgbClr val="0000FF"/>
                </a:solidFill>
              </a:rPr>
              <a:t>Click-</a:t>
            </a:r>
            <a:r>
              <a:rPr lang="en-US" sz="1700" dirty="0" err="1">
                <a:solidFill>
                  <a:srgbClr val="0000FF"/>
                </a:solidFill>
              </a:rPr>
              <a:t>ToolButton</a:t>
            </a:r>
            <a:r>
              <a:rPr lang="en-US" sz="1700" dirty="0">
                <a:solidFill>
                  <a:prstClr val="black"/>
                </a:solidFill>
              </a:rPr>
              <a:t> </a:t>
            </a:r>
            <a:r>
              <a:rPr lang="en-US" sz="1700" dirty="0">
                <a:solidFill>
                  <a:srgbClr val="000080"/>
                </a:solidFill>
              </a:rPr>
              <a:t>-Choose</a:t>
            </a:r>
            <a:r>
              <a:rPr lang="en-US" sz="1700" dirty="0">
                <a:solidFill>
                  <a:prstClr val="black"/>
                </a:solidFill>
              </a:rPr>
              <a:t> </a:t>
            </a:r>
            <a:r>
              <a:rPr lang="en-US" sz="1700" dirty="0" err="1">
                <a:solidFill>
                  <a:srgbClr val="8A2BE2"/>
                </a:solidFill>
              </a:rPr>
              <a:t>SymbolWithClipboardAndBrush</a:t>
            </a:r>
            <a:endParaRPr lang="en-US" sz="1700" dirty="0">
              <a:solidFill>
                <a:prstClr val="black"/>
              </a:solidFill>
            </a:endParaRPr>
          </a:p>
          <a:p>
            <a:pPr lvl="0">
              <a:lnSpc>
                <a:spcPct val="100000"/>
              </a:lnSpc>
              <a:spcBef>
                <a:spcPct val="20000"/>
              </a:spcBef>
            </a:pPr>
            <a:r>
              <a:rPr lang="en-US" sz="1700" dirty="0">
                <a:solidFill>
                  <a:srgbClr val="006400"/>
                </a:solidFill>
              </a:rPr>
              <a:t># Click the </a:t>
            </a:r>
            <a:r>
              <a:rPr lang="en-US" sz="1700" dirty="0" err="1">
                <a:solidFill>
                  <a:srgbClr val="006400"/>
                </a:solidFill>
              </a:rPr>
              <a:t>toolbutton</a:t>
            </a:r>
            <a:r>
              <a:rPr lang="en-US" sz="1700" dirty="0">
                <a:solidFill>
                  <a:srgbClr val="006400"/>
                </a:solidFill>
              </a:rPr>
              <a:t>, and choose the button that shows a clipboard with a brush.</a:t>
            </a:r>
          </a:p>
          <a:p>
            <a:pPr lvl="0">
              <a:lnSpc>
                <a:spcPct val="100000"/>
              </a:lnSpc>
              <a:spcBef>
                <a:spcPct val="20000"/>
              </a:spcBef>
            </a:pPr>
            <a:r>
              <a:rPr lang="en-US" sz="1700" dirty="0">
                <a:solidFill>
                  <a:srgbClr val="006400"/>
                </a:solidFill>
              </a:rPr>
              <a:t># This will add color-coding back to the pasted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FF0000"/>
                </a:solidFill>
              </a:rPr>
              <a:t>PLEASE NOTE: You do not need to use PowerShell ISE to code, or to demo.</a:t>
            </a:r>
          </a:p>
          <a:p>
            <a:pPr lvl="0">
              <a:lnSpc>
                <a:spcPct val="100000"/>
              </a:lnSpc>
              <a:spcBef>
                <a:spcPct val="20000"/>
              </a:spcBef>
            </a:pPr>
            <a:r>
              <a:rPr lang="en-US" sz="1700" dirty="0">
                <a:solidFill>
                  <a:srgbClr val="FF0000"/>
                </a:solidFill>
              </a:rPr>
              <a:t>             Use your preferred editor. </a:t>
            </a:r>
            <a:r>
              <a:rPr lang="en-US" sz="1700" b="1" dirty="0">
                <a:solidFill>
                  <a:srgbClr val="FF0000"/>
                </a:solidFill>
              </a:rPr>
              <a:t>With a light theme. </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These steps use PowerShell ISE to color-code your code correctly and consistently, and insert the color-coded code into the slide. Please help make all code look consistent. Many thanks!</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This is an example of the “Code” layout.</a:t>
            </a:r>
          </a:p>
          <a:p>
            <a:endParaRPr lang="en-US" dirty="0"/>
          </a:p>
          <a:p>
            <a:endParaRPr lang="en-US" dirty="0"/>
          </a:p>
        </p:txBody>
      </p:sp>
    </p:spTree>
    <p:extLst>
      <p:ext uri="{BB962C8B-B14F-4D97-AF65-F5344CB8AC3E}">
        <p14:creationId xmlns:p14="http://schemas.microsoft.com/office/powerpoint/2010/main" val="2317594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a:xfrm>
            <a:off x="838200" y="365125"/>
            <a:ext cx="10515600" cy="780769"/>
          </a:xfrm>
        </p:spPr>
        <p:txBody>
          <a:bodyPr/>
          <a:lstStyle/>
          <a:p>
            <a:r>
              <a:rPr lang="sr-Latn-RS"/>
              <a:t>a</a:t>
            </a:r>
            <a:r>
              <a:rPr lang="en-US"/>
              <a:t>bout</a:t>
            </a:r>
            <a:r>
              <a:rPr lang="sr-Latn-RS"/>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a:xfrm>
            <a:off x="838200" y="2335697"/>
            <a:ext cx="10515600" cy="665920"/>
          </a:xfrm>
        </p:spPr>
        <p:txBody>
          <a:bodyPr/>
          <a:lstStyle/>
          <a:p>
            <a:pPr algn="ctr"/>
            <a:r>
              <a:rPr lang="en-US" dirty="0">
                <a:latin typeface="Abadi" panose="020B0604020202020204" pitchFamily="34" charset="0"/>
              </a:rPr>
              <a:t>I’m Stefan Stranger</a:t>
            </a:r>
          </a:p>
          <a:p>
            <a:endParaRPr lang="en-US" dirty="0"/>
          </a:p>
          <a:p>
            <a:endParaRPr lang="en-US" dirty="0"/>
          </a:p>
        </p:txBody>
      </p:sp>
      <p:sp>
        <p:nvSpPr>
          <p:cNvPr id="2" name="Footer Placeholder 1">
            <a:extLst>
              <a:ext uri="{FF2B5EF4-FFF2-40B4-BE49-F238E27FC236}">
                <a16:creationId xmlns:a16="http://schemas.microsoft.com/office/drawing/2014/main" id="{4D8F3070-6E8B-4B8A-BE08-0BC821F850EB}"/>
              </a:ext>
            </a:extLst>
          </p:cNvPr>
          <p:cNvSpPr>
            <a:spLocks noGrp="1"/>
          </p:cNvSpPr>
          <p:nvPr>
            <p:ph type="ftr" sz="quarter" idx="11"/>
          </p:nvPr>
        </p:nvSpPr>
        <p:spPr>
          <a:xfrm>
            <a:off x="9178724" y="6327085"/>
            <a:ext cx="2175075" cy="365125"/>
          </a:xfrm>
        </p:spPr>
        <p:txBody>
          <a:bodyPr/>
          <a:lstStyle/>
          <a:p>
            <a:r>
              <a:rPr lang="en-US"/>
              <a:t>sstranger</a:t>
            </a:r>
            <a:endParaRPr lang="en-US" dirty="0"/>
          </a:p>
        </p:txBody>
      </p:sp>
      <p:pic>
        <p:nvPicPr>
          <p:cNvPr id="8" name="Picture 7">
            <a:extLst>
              <a:ext uri="{FF2B5EF4-FFF2-40B4-BE49-F238E27FC236}">
                <a16:creationId xmlns:a16="http://schemas.microsoft.com/office/drawing/2014/main" id="{C361BBE8-C2DE-45F4-8A8F-F97EC222EC37}"/>
              </a:ext>
            </a:extLst>
          </p:cNvPr>
          <p:cNvPicPr>
            <a:picLocks noChangeAspect="1"/>
          </p:cNvPicPr>
          <p:nvPr/>
        </p:nvPicPr>
        <p:blipFill>
          <a:blip r:embed="rId3"/>
          <a:stretch>
            <a:fillRect/>
          </a:stretch>
        </p:blipFill>
        <p:spPr>
          <a:xfrm>
            <a:off x="4198828" y="2925132"/>
            <a:ext cx="3794342" cy="1007736"/>
          </a:xfrm>
          <a:prstGeom prst="rect">
            <a:avLst/>
          </a:prstGeom>
        </p:spPr>
      </p:pic>
      <p:pic>
        <p:nvPicPr>
          <p:cNvPr id="10" name="Picture 9">
            <a:extLst>
              <a:ext uri="{FF2B5EF4-FFF2-40B4-BE49-F238E27FC236}">
                <a16:creationId xmlns:a16="http://schemas.microsoft.com/office/drawing/2014/main" id="{A35529FE-A291-48AB-BB82-58C1224A6831}"/>
              </a:ext>
            </a:extLst>
          </p:cNvPr>
          <p:cNvPicPr>
            <a:picLocks noChangeAspect="1"/>
          </p:cNvPicPr>
          <p:nvPr/>
        </p:nvPicPr>
        <p:blipFill>
          <a:blip r:embed="rId4"/>
          <a:stretch>
            <a:fillRect/>
          </a:stretch>
        </p:blipFill>
        <p:spPr>
          <a:xfrm>
            <a:off x="5324469" y="658198"/>
            <a:ext cx="1543061" cy="1495436"/>
          </a:xfrm>
          <a:prstGeom prst="rect">
            <a:avLst/>
          </a:prstGeom>
        </p:spPr>
      </p:pic>
      <p:sp>
        <p:nvSpPr>
          <p:cNvPr id="12" name="Content Placeholder 3">
            <a:extLst>
              <a:ext uri="{FF2B5EF4-FFF2-40B4-BE49-F238E27FC236}">
                <a16:creationId xmlns:a16="http://schemas.microsoft.com/office/drawing/2014/main" id="{9FEDD140-968E-4116-90A0-12E67AEC0B64}"/>
              </a:ext>
            </a:extLst>
          </p:cNvPr>
          <p:cNvSpPr txBox="1">
            <a:spLocks/>
          </p:cNvSpPr>
          <p:nvPr/>
        </p:nvSpPr>
        <p:spPr>
          <a:xfrm>
            <a:off x="838199" y="3987273"/>
            <a:ext cx="10515600" cy="2339812"/>
          </a:xfrm>
          <a:prstGeom prst="rect">
            <a:avLst/>
          </a:prstGeom>
          <a:noFill/>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latin typeface="Abadi" panose="020B0604020104020204" pitchFamily="34" charset="0"/>
              </a:rPr>
              <a:t>I work at Microsoft as a Consultant</a:t>
            </a:r>
          </a:p>
          <a:p>
            <a:pPr algn="ctr"/>
            <a:r>
              <a:rPr lang="en-US" dirty="0">
                <a:latin typeface="Abadi" panose="020B0604020104020204" pitchFamily="34" charset="0"/>
              </a:rPr>
              <a:t>You can find some my open source projects on </a:t>
            </a:r>
          </a:p>
          <a:p>
            <a:pPr algn="ctr"/>
            <a:r>
              <a:rPr lang="en-US" dirty="0">
                <a:latin typeface="Abadi" panose="020B0604020104020204" pitchFamily="34" charset="0"/>
              </a:rPr>
              <a:t>Github.</a:t>
            </a:r>
          </a:p>
          <a:p>
            <a:pPr algn="ctr"/>
            <a:r>
              <a:rPr lang="en-US" dirty="0">
                <a:latin typeface="Abadi" panose="020B0604020104020204" pitchFamily="34" charset="0"/>
              </a:rPr>
              <a:t>I like to share my knowledge about Azure, </a:t>
            </a:r>
          </a:p>
          <a:p>
            <a:pPr algn="ctr"/>
            <a:r>
              <a:rPr lang="en-US" dirty="0">
                <a:latin typeface="Abadi" panose="020B0604020104020204" pitchFamily="34" charset="0"/>
              </a:rPr>
              <a:t>PowerShell and DevOps</a:t>
            </a:r>
          </a:p>
          <a:p>
            <a:endParaRPr lang="en-US" dirty="0">
              <a:latin typeface="Abadi" panose="020B0604020104020204" pitchFamily="34" charset="0"/>
            </a:endParaRPr>
          </a:p>
          <a:p>
            <a:endParaRPr lang="en-US" dirty="0"/>
          </a:p>
        </p:txBody>
      </p:sp>
    </p:spTree>
    <p:extLst>
      <p:ext uri="{BB962C8B-B14F-4D97-AF65-F5344CB8AC3E}">
        <p14:creationId xmlns:p14="http://schemas.microsoft.com/office/powerpoint/2010/main" val="1840938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
        <p:nvSpPr>
          <p:cNvPr id="5" name="Footer Placeholder 4">
            <a:extLst>
              <a:ext uri="{FF2B5EF4-FFF2-40B4-BE49-F238E27FC236}">
                <a16:creationId xmlns:a16="http://schemas.microsoft.com/office/drawing/2014/main" id="{A6BB5844-12AC-4FB0-A637-B28D2D207528}"/>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
        <p:nvSpPr>
          <p:cNvPr id="5" name="Footer Placeholder 4">
            <a:extLst>
              <a:ext uri="{FF2B5EF4-FFF2-40B4-BE49-F238E27FC236}">
                <a16:creationId xmlns:a16="http://schemas.microsoft.com/office/drawing/2014/main" id="{32728F0D-108C-4F88-A559-2E2EE6616F1F}"/>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
        <p:nvSpPr>
          <p:cNvPr id="5" name="Footer Placeholder 4">
            <a:extLst>
              <a:ext uri="{FF2B5EF4-FFF2-40B4-BE49-F238E27FC236}">
                <a16:creationId xmlns:a16="http://schemas.microsoft.com/office/drawing/2014/main" id="{3193F945-D22D-4C03-A951-6B44D57F96A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
        <p:nvSpPr>
          <p:cNvPr id="5" name="Footer Placeholder 4">
            <a:extLst>
              <a:ext uri="{FF2B5EF4-FFF2-40B4-BE49-F238E27FC236}">
                <a16:creationId xmlns:a16="http://schemas.microsoft.com/office/drawing/2014/main" id="{BDC131CA-1582-42B2-8ABC-298E04B29C04}"/>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b="1" dirty="0"/>
              <a:t>Use PowerShell  for Prototyping</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Stefan Stranger</a:t>
            </a:r>
          </a:p>
        </p:txBody>
      </p:sp>
      <p:pic>
        <p:nvPicPr>
          <p:cNvPr id="6" name="Picture 5" descr="A close up of a logo&#10;&#10;Description generated with very high confidence">
            <a:extLst>
              <a:ext uri="{FF2B5EF4-FFF2-40B4-BE49-F238E27FC236}">
                <a16:creationId xmlns:a16="http://schemas.microsoft.com/office/drawing/2014/main" id="{0473B88C-765A-4263-8CC4-A4D09F9C4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76" y="5233738"/>
            <a:ext cx="540895" cy="540895"/>
          </a:xfrm>
          <a:prstGeom prst="rect">
            <a:avLst/>
          </a:prstGeom>
        </p:spPr>
      </p:pic>
      <p:sp>
        <p:nvSpPr>
          <p:cNvPr id="7" name="TextBox 6">
            <a:extLst>
              <a:ext uri="{FF2B5EF4-FFF2-40B4-BE49-F238E27FC236}">
                <a16:creationId xmlns:a16="http://schemas.microsoft.com/office/drawing/2014/main" id="{CA5904DE-BF4C-4BD2-9012-0924DB5E3F26}"/>
              </a:ext>
            </a:extLst>
          </p:cNvPr>
          <p:cNvSpPr txBox="1"/>
          <p:nvPr/>
        </p:nvSpPr>
        <p:spPr>
          <a:xfrm>
            <a:off x="1306271" y="5837391"/>
            <a:ext cx="3666593" cy="369332"/>
          </a:xfrm>
          <a:prstGeom prst="rect">
            <a:avLst/>
          </a:prstGeom>
          <a:noFill/>
        </p:spPr>
        <p:txBody>
          <a:bodyPr wrap="square" rtlCol="0">
            <a:spAutoFit/>
          </a:bodyPr>
          <a:lstStyle/>
          <a:p>
            <a:r>
              <a:rPr lang="en-US" dirty="0"/>
              <a:t>https://github.com/stefanstranger</a:t>
            </a:r>
            <a:endParaRPr lang="nl-NL" dirty="0"/>
          </a:p>
        </p:txBody>
      </p:sp>
      <p:sp>
        <p:nvSpPr>
          <p:cNvPr id="8" name="TextBox 7">
            <a:extLst>
              <a:ext uri="{FF2B5EF4-FFF2-40B4-BE49-F238E27FC236}">
                <a16:creationId xmlns:a16="http://schemas.microsoft.com/office/drawing/2014/main" id="{4E01E419-D023-4AA4-8DD0-DF4E951D15E9}"/>
              </a:ext>
            </a:extLst>
          </p:cNvPr>
          <p:cNvSpPr txBox="1"/>
          <p:nvPr/>
        </p:nvSpPr>
        <p:spPr>
          <a:xfrm>
            <a:off x="1306271" y="5305531"/>
            <a:ext cx="1454046" cy="369332"/>
          </a:xfrm>
          <a:prstGeom prst="rect">
            <a:avLst/>
          </a:prstGeom>
          <a:noFill/>
        </p:spPr>
        <p:txBody>
          <a:bodyPr wrap="square" rtlCol="0">
            <a:spAutoFit/>
          </a:bodyPr>
          <a:lstStyle/>
          <a:p>
            <a:r>
              <a:rPr lang="en-US" dirty="0"/>
              <a:t>@sstranger</a:t>
            </a:r>
            <a:endParaRPr lang="nl-NL" dirty="0"/>
          </a:p>
        </p:txBody>
      </p:sp>
      <p:pic>
        <p:nvPicPr>
          <p:cNvPr id="9" name="Picture 8">
            <a:extLst>
              <a:ext uri="{FF2B5EF4-FFF2-40B4-BE49-F238E27FC236}">
                <a16:creationId xmlns:a16="http://schemas.microsoft.com/office/drawing/2014/main" id="{7CF1CADE-EB68-4B84-AA62-DDEB8BFF3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23" y="5790757"/>
            <a:ext cx="462599" cy="462599"/>
          </a:xfrm>
          <a:prstGeom prst="rect">
            <a:avLst/>
          </a:prstGeom>
        </p:spPr>
      </p:pic>
    </p:spTree>
    <p:extLst>
      <p:ext uri="{BB962C8B-B14F-4D97-AF65-F5344CB8AC3E}">
        <p14:creationId xmlns:p14="http://schemas.microsoft.com/office/powerpoint/2010/main" val="2308210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How to insert your Twitter handle</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357809" y="1423686"/>
            <a:ext cx="11688417" cy="4122349"/>
          </a:xfrm>
        </p:spPr>
        <p:txBody>
          <a:bodyPr>
            <a:normAutofit fontScale="92500" lnSpcReduction="20000"/>
          </a:bodyPr>
          <a:lstStyle/>
          <a:p>
            <a:r>
              <a:rPr lang="en-US" dirty="0"/>
              <a:t>1. On the </a:t>
            </a:r>
            <a:r>
              <a:rPr lang="en-US" b="1" dirty="0"/>
              <a:t>Insert</a:t>
            </a:r>
            <a:r>
              <a:rPr lang="en-US" dirty="0"/>
              <a:t> tab, select </a:t>
            </a:r>
            <a:r>
              <a:rPr lang="en-US" b="1" dirty="0"/>
              <a:t>Header &amp; Footer</a:t>
            </a:r>
            <a:r>
              <a:rPr lang="en-US" dirty="0"/>
              <a:t>.</a:t>
            </a:r>
          </a:p>
          <a:p>
            <a:r>
              <a:rPr lang="en-US" dirty="0"/>
              <a:t> </a:t>
            </a:r>
          </a:p>
          <a:p>
            <a:r>
              <a:rPr lang="en-US" dirty="0"/>
              <a:t>2. On the </a:t>
            </a:r>
            <a:r>
              <a:rPr lang="en-US" b="1" dirty="0"/>
              <a:t>Slide</a:t>
            </a:r>
            <a:r>
              <a:rPr lang="en-US" dirty="0"/>
              <a:t> tab, check the </a:t>
            </a:r>
            <a:r>
              <a:rPr lang="en-US" b="1" dirty="0"/>
              <a:t>Footer</a:t>
            </a:r>
            <a:r>
              <a:rPr lang="en-US" dirty="0"/>
              <a:t> box.</a:t>
            </a:r>
          </a:p>
          <a:p>
            <a:endParaRPr lang="en-US" dirty="0"/>
          </a:p>
          <a:p>
            <a:r>
              <a:rPr lang="en-US" dirty="0"/>
              <a:t>3. In the box below </a:t>
            </a:r>
            <a:r>
              <a:rPr lang="en-US" b="1" dirty="0"/>
              <a:t>Footer</a:t>
            </a:r>
            <a:r>
              <a:rPr lang="en-US" dirty="0"/>
              <a:t>, type your Twitter handle (e.g. @</a:t>
            </a:r>
            <a:r>
              <a:rPr lang="en-US" dirty="0" err="1"/>
              <a:t>PSConfEU</a:t>
            </a:r>
            <a:r>
              <a:rPr lang="en-US" dirty="0"/>
              <a:t>). </a:t>
            </a:r>
          </a:p>
          <a:p>
            <a:r>
              <a:rPr lang="en-US" dirty="0"/>
              <a:t> </a:t>
            </a:r>
          </a:p>
          <a:p>
            <a:r>
              <a:rPr lang="en-US" dirty="0"/>
              <a:t>4. To prevent the footer from appearing on the title slide, check the </a:t>
            </a:r>
            <a:r>
              <a:rPr lang="en-US" b="1" dirty="0"/>
              <a:t>Don't show on title slide </a:t>
            </a:r>
            <a:r>
              <a:rPr lang="en-US" dirty="0"/>
              <a:t>box.</a:t>
            </a:r>
          </a:p>
          <a:p>
            <a:endParaRPr lang="en-US" dirty="0"/>
          </a:p>
          <a:p>
            <a:r>
              <a:rPr lang="en-US" dirty="0"/>
              <a:t>5. Click </a:t>
            </a:r>
            <a:r>
              <a:rPr lang="en-US" b="1" dirty="0"/>
              <a:t>Apply to All </a:t>
            </a:r>
            <a:r>
              <a:rPr lang="en-US" dirty="0"/>
              <a:t>button.</a:t>
            </a:r>
          </a:p>
          <a:p>
            <a:endParaRPr lang="en-US" dirty="0"/>
          </a:p>
          <a:p>
            <a:endParaRPr lang="en-US" dirty="0"/>
          </a:p>
        </p:txBody>
      </p:sp>
      <p:sp>
        <p:nvSpPr>
          <p:cNvPr id="2" name="Footer Placeholder 1">
            <a:extLst>
              <a:ext uri="{FF2B5EF4-FFF2-40B4-BE49-F238E27FC236}">
                <a16:creationId xmlns:a16="http://schemas.microsoft.com/office/drawing/2014/main" id="{740DB35C-4519-4A9D-BF84-73A2E1E585BC}"/>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3219753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Goals</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en-US" dirty="0"/>
              <a:t>Learn about PowerShell Frameworks or PowerShell supported Platforms</a:t>
            </a:r>
          </a:p>
          <a:p>
            <a:pPr marL="457200" indent="-457200">
              <a:buFont typeface="Arial" panose="020B0604020202020204" pitchFamily="34" charset="0"/>
              <a:buChar char="•"/>
            </a:pPr>
            <a:r>
              <a:rPr lang="en-US" dirty="0"/>
              <a:t>Inspire to use PowerShell to test a concept or to act as a thing to be replicated or learned from</a:t>
            </a:r>
            <a:endParaRPr lang="de-DE" dirty="0"/>
          </a:p>
          <a:p>
            <a:endParaRPr lang="en-US" sz="2400" dirty="0"/>
          </a:p>
        </p:txBody>
      </p:sp>
      <p:sp>
        <p:nvSpPr>
          <p:cNvPr id="2" name="Footer Placeholder 1">
            <a:extLst>
              <a:ext uri="{FF2B5EF4-FFF2-40B4-BE49-F238E27FC236}">
                <a16:creationId xmlns:a16="http://schemas.microsoft.com/office/drawing/2014/main" id="{93ADCFB5-7163-4998-8E72-E7E4D8AE288E}"/>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138787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2044</TotalTime>
  <Words>1410</Words>
  <Application>Microsoft Office PowerPoint</Application>
  <PresentationFormat>Widescreen</PresentationFormat>
  <Paragraphs>229</Paragraphs>
  <Slides>29</Slides>
  <Notes>22</Notes>
  <HiddenSlides>4</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Segoe UI</vt:lpstr>
      <vt:lpstr>Calibri</vt:lpstr>
      <vt:lpstr>Stencil</vt:lpstr>
      <vt:lpstr>Abadi</vt:lpstr>
      <vt:lpstr>CarlMarx</vt:lpstr>
      <vt:lpstr>Arial</vt:lpstr>
      <vt:lpstr>Alfarn</vt:lpstr>
      <vt:lpstr>Calibri Light</vt:lpstr>
      <vt:lpstr>Consolas</vt:lpstr>
      <vt:lpstr>Office</vt:lpstr>
      <vt:lpstr>Custom Design</vt:lpstr>
      <vt:lpstr>Use PowerShell  for Prototyping</vt:lpstr>
      <vt:lpstr>PowerPoint Presentation</vt:lpstr>
      <vt:lpstr>PowerPoint Presentation</vt:lpstr>
      <vt:lpstr>PowerPoint Presentation</vt:lpstr>
      <vt:lpstr>PowerPoint Presentation</vt:lpstr>
      <vt:lpstr>PowerPoint Presentation</vt:lpstr>
      <vt:lpstr>Use PowerShell  for Prototyping</vt:lpstr>
      <vt:lpstr>How to insert your Twitter handle</vt:lpstr>
      <vt:lpstr>Goals</vt:lpstr>
      <vt:lpstr>Agenda</vt:lpstr>
      <vt:lpstr>Agenda</vt:lpstr>
      <vt:lpstr>What is a prototype?</vt:lpstr>
      <vt:lpstr>Why use PowerShell for Prototyping?</vt:lpstr>
      <vt:lpstr>Scenario – Self-Service in Azure Active Directory </vt:lpstr>
      <vt:lpstr>PowerPoint Presentation</vt:lpstr>
      <vt:lpstr>Current process flow</vt:lpstr>
      <vt:lpstr>Prototype for Self-Service in AAD</vt:lpstr>
      <vt:lpstr>Which Frameworks and Platforms can we use?</vt:lpstr>
      <vt:lpstr>PowerPoint Presentation</vt:lpstr>
      <vt:lpstr>Service Principal – Graph API</vt:lpstr>
      <vt:lpstr>Public Preview of PowerShell in Azure Functions 2.x</vt:lpstr>
      <vt:lpstr>PowerPoint Presentation</vt:lpstr>
      <vt:lpstr>Summary</vt:lpstr>
      <vt:lpstr>References</vt:lpstr>
      <vt:lpstr>References</vt:lpstr>
      <vt:lpstr>PowerPoint Presentation</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PowerShell  for Prototyping</dc:title>
  <dc:creator>Stefan Stranger</dc:creator>
  <cp:lastModifiedBy>Stefan Stranger</cp:lastModifiedBy>
  <cp:revision>7</cp:revision>
  <dcterms:created xsi:type="dcterms:W3CDTF">2019-04-29T15:34:06Z</dcterms:created>
  <dcterms:modified xsi:type="dcterms:W3CDTF">2019-06-05T07:57:47Z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stefstr@microsoft.com</vt:lpwstr>
  </property>
  <property fmtid="{D5CDD505-2E9C-101B-9397-08002B2CF9AE}" pid="5" name="MSIP_Label_f42aa342-8706-4288-bd11-ebb85995028c_SetDate">
    <vt:lpwstr>2019-06-01T08:04:37.5544889Z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1acfc411-c2b9-4b96-8990-f962b8ac98e2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